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1.xml" ContentType="application/vnd.openxmlformats-officedocument.presentationml.tags+xml"/>
  <Override PartName="/ppt/notesSlides/notesSlide13.xml" ContentType="application/vnd.openxmlformats-officedocument.presentationml.notesSlide+xml"/>
  <Override PartName="/ppt/tags/tag12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13.xml" ContentType="application/vnd.openxmlformats-officedocument.presentationml.tags+xml"/>
  <Override PartName="/ppt/notesSlides/notesSlide16.xml" ContentType="application/vnd.openxmlformats-officedocument.presentationml.notesSlide+xml"/>
  <Override PartName="/ppt/tags/tag14.xml" ContentType="application/vnd.openxmlformats-officedocument.presentationml.tags+xml"/>
  <Override PartName="/ppt/notesSlides/notesSlide17.xml" ContentType="application/vnd.openxmlformats-officedocument.presentationml.notesSlide+xml"/>
  <Override PartName="/ppt/tags/tag15.xml" ContentType="application/vnd.openxmlformats-officedocument.presentationml.tags+xml"/>
  <Override PartName="/ppt/notesSlides/notesSlide18.xml" ContentType="application/vnd.openxmlformats-officedocument.presentationml.notesSlide+xml"/>
  <Override PartName="/ppt/tags/tag1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23"/>
  </p:notesMasterIdLst>
  <p:sldIdLst>
    <p:sldId id="256" r:id="rId5"/>
    <p:sldId id="268" r:id="rId6"/>
    <p:sldId id="265" r:id="rId7"/>
    <p:sldId id="267" r:id="rId8"/>
    <p:sldId id="269" r:id="rId9"/>
    <p:sldId id="287" r:id="rId10"/>
    <p:sldId id="282" r:id="rId11"/>
    <p:sldId id="283" r:id="rId12"/>
    <p:sldId id="284" r:id="rId13"/>
    <p:sldId id="271" r:id="rId14"/>
    <p:sldId id="272" r:id="rId15"/>
    <p:sldId id="285" r:id="rId16"/>
    <p:sldId id="266" r:id="rId17"/>
    <p:sldId id="278" r:id="rId18"/>
    <p:sldId id="281" r:id="rId19"/>
    <p:sldId id="279" r:id="rId20"/>
    <p:sldId id="280" r:id="rId21"/>
    <p:sldId id="28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E223A1-F19E-4CD4-8553-F62D23EC5086}" v="1261" dt="2019-12-01T23:24:04.018"/>
    <p1510:client id="{677B2262-59F0-47C9-BF76-B993579D8DE8}" v="2" dt="2019-12-01T12:39:59.9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0"/>
    <p:restoredTop sz="77556" autoAdjust="0"/>
  </p:normalViewPr>
  <p:slideViewPr>
    <p:cSldViewPr snapToGrid="0">
      <p:cViewPr varScale="1">
        <p:scale>
          <a:sx n="131" d="100"/>
          <a:sy n="131" d="100"/>
        </p:scale>
        <p:origin x="168" y="5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254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y Erlingdottir" userId="S::ellyerlings_gmail.com#ext#@keiliris.onmicrosoft.com::960bc49e-0ea6-42a5-aaca-fa33136ea7cb" providerId="AD" clId="Web-{677B2262-59F0-47C9-BF76-B993579D8DE8}"/>
    <pc:docChg chg="modSld">
      <pc:chgData name="Elly Erlingdottir" userId="S::ellyerlings_gmail.com#ext#@keiliris.onmicrosoft.com::960bc49e-0ea6-42a5-aaca-fa33136ea7cb" providerId="AD" clId="Web-{677B2262-59F0-47C9-BF76-B993579D8DE8}" dt="2019-12-01T12:39:59.916" v="1" actId="1076"/>
      <pc:docMkLst>
        <pc:docMk/>
      </pc:docMkLst>
      <pc:sldChg chg="modSp">
        <pc:chgData name="Elly Erlingdottir" userId="S::ellyerlings_gmail.com#ext#@keiliris.onmicrosoft.com::960bc49e-0ea6-42a5-aaca-fa33136ea7cb" providerId="AD" clId="Web-{677B2262-59F0-47C9-BF76-B993579D8DE8}" dt="2019-12-01T12:39:59.916" v="1" actId="1076"/>
        <pc:sldMkLst>
          <pc:docMk/>
          <pc:sldMk cId="3112786086" sldId="268"/>
        </pc:sldMkLst>
        <pc:picChg chg="mod">
          <ac:chgData name="Elly Erlingdottir" userId="S::ellyerlings_gmail.com#ext#@keiliris.onmicrosoft.com::960bc49e-0ea6-42a5-aaca-fa33136ea7cb" providerId="AD" clId="Web-{677B2262-59F0-47C9-BF76-B993579D8DE8}" dt="2019-12-01T12:39:59.916" v="1" actId="1076"/>
          <ac:picMkLst>
            <pc:docMk/>
            <pc:sldMk cId="3112786086" sldId="268"/>
            <ac:picMk id="6" creationId="{835C3A93-688A-4F9D-8502-AFF5D136A8D9}"/>
          </ac:picMkLst>
        </pc:picChg>
      </pc:sldChg>
    </pc:docChg>
  </pc:docChgLst>
  <pc:docChgLst>
    <pc:chgData name="Gudmundur Oskarsson" userId="1bda2c85-66a1-4a69-8e69-62986eff5e6f" providerId="ADAL" clId="{284B4B0B-E554-4D2D-BAB0-1FEF85079BB9}"/>
    <pc:docChg chg="custSel modSld">
      <pc:chgData name="Gudmundur Oskarsson" userId="1bda2c85-66a1-4a69-8e69-62986eff5e6f" providerId="ADAL" clId="{284B4B0B-E554-4D2D-BAB0-1FEF85079BB9}" dt="2019-12-01T16:23:52.201" v="472" actId="20577"/>
      <pc:docMkLst>
        <pc:docMk/>
      </pc:docMkLst>
      <pc:sldChg chg="modNotesTx">
        <pc:chgData name="Gudmundur Oskarsson" userId="1bda2c85-66a1-4a69-8e69-62986eff5e6f" providerId="ADAL" clId="{284B4B0B-E554-4D2D-BAB0-1FEF85079BB9}" dt="2019-12-01T16:23:52.201" v="472" actId="20577"/>
        <pc:sldMkLst>
          <pc:docMk/>
          <pc:sldMk cId="1536967711" sldId="281"/>
        </pc:sldMkLst>
      </pc:sldChg>
      <pc:sldChg chg="modNotesTx">
        <pc:chgData name="Gudmundur Oskarsson" userId="1bda2c85-66a1-4a69-8e69-62986eff5e6f" providerId="ADAL" clId="{284B4B0B-E554-4D2D-BAB0-1FEF85079BB9}" dt="2019-12-01T16:00:03.011" v="194" actId="20577"/>
        <pc:sldMkLst>
          <pc:docMk/>
          <pc:sldMk cId="3801191629" sldId="282"/>
        </pc:sldMkLst>
      </pc:sldChg>
      <pc:sldChg chg="modNotesTx">
        <pc:chgData name="Gudmundur Oskarsson" userId="1bda2c85-66a1-4a69-8e69-62986eff5e6f" providerId="ADAL" clId="{284B4B0B-E554-4D2D-BAB0-1FEF85079BB9}" dt="2019-12-01T16:03:19.887" v="427" actId="20577"/>
        <pc:sldMkLst>
          <pc:docMk/>
          <pc:sldMk cId="1574241074" sldId="284"/>
        </pc:sldMkLst>
      </pc:sldChg>
      <pc:sldChg chg="modSp">
        <pc:chgData name="Gudmundur Oskarsson" userId="1bda2c85-66a1-4a69-8e69-62986eff5e6f" providerId="ADAL" clId="{284B4B0B-E554-4D2D-BAB0-1FEF85079BB9}" dt="2019-12-01T16:21:58.967" v="434" actId="20577"/>
        <pc:sldMkLst>
          <pc:docMk/>
          <pc:sldMk cId="1858408371" sldId="286"/>
        </pc:sldMkLst>
        <pc:spChg chg="mod">
          <ac:chgData name="Gudmundur Oskarsson" userId="1bda2c85-66a1-4a69-8e69-62986eff5e6f" providerId="ADAL" clId="{284B4B0B-E554-4D2D-BAB0-1FEF85079BB9}" dt="2019-12-01T16:21:56.438" v="432" actId="20577"/>
          <ac:spMkLst>
            <pc:docMk/>
            <pc:sldMk cId="1858408371" sldId="286"/>
            <ac:spMk id="2" creationId="{00000000-0000-0000-0000-000000000000}"/>
          </ac:spMkLst>
        </pc:spChg>
        <pc:spChg chg="mod">
          <ac:chgData name="Gudmundur Oskarsson" userId="1bda2c85-66a1-4a69-8e69-62986eff5e6f" providerId="ADAL" clId="{284B4B0B-E554-4D2D-BAB0-1FEF85079BB9}" dt="2019-12-01T16:21:58.967" v="434" actId="20577"/>
          <ac:spMkLst>
            <pc:docMk/>
            <pc:sldMk cId="1858408371" sldId="286"/>
            <ac:spMk id="3" creationId="{00000000-0000-0000-0000-000000000000}"/>
          </ac:spMkLst>
        </pc:spChg>
      </pc:sldChg>
    </pc:docChg>
  </pc:docChgLst>
  <pc:docChgLst>
    <pc:chgData name="Gudmundur Oskarsson" userId="68429f25b0650156" providerId="LiveId" clId="{26E223A1-F19E-4CD4-8553-F62D23EC5086}"/>
    <pc:docChg chg="undo custSel modSld modMainMaster">
      <pc:chgData name="Gudmundur Oskarsson" userId="68429f25b0650156" providerId="LiveId" clId="{26E223A1-F19E-4CD4-8553-F62D23EC5086}" dt="2019-12-01T23:25:32.139" v="3026" actId="1076"/>
      <pc:docMkLst>
        <pc:docMk/>
      </pc:docMkLst>
      <pc:sldChg chg="modNotesTx">
        <pc:chgData name="Gudmundur Oskarsson" userId="68429f25b0650156" providerId="LiveId" clId="{26E223A1-F19E-4CD4-8553-F62D23EC5086}" dt="2019-12-01T22:38:45.374" v="2073" actId="20577"/>
        <pc:sldMkLst>
          <pc:docMk/>
          <pc:sldMk cId="592185053" sldId="265"/>
        </pc:sldMkLst>
      </pc:sldChg>
      <pc:sldChg chg="addSp delSp modSp mod">
        <pc:chgData name="Gudmundur Oskarsson" userId="68429f25b0650156" providerId="LiveId" clId="{26E223A1-F19E-4CD4-8553-F62D23EC5086}" dt="2019-12-01T21:55:52.825" v="407" actId="20577"/>
        <pc:sldMkLst>
          <pc:docMk/>
          <pc:sldMk cId="3458212853" sldId="266"/>
        </pc:sldMkLst>
        <pc:spChg chg="mod">
          <ac:chgData name="Gudmundur Oskarsson" userId="68429f25b0650156" providerId="LiveId" clId="{26E223A1-F19E-4CD4-8553-F62D23EC5086}" dt="2019-12-01T21:55:52.825" v="407" actId="20577"/>
          <ac:spMkLst>
            <pc:docMk/>
            <pc:sldMk cId="3458212853" sldId="266"/>
            <ac:spMk id="2" creationId="{00000000-0000-0000-0000-000000000000}"/>
          </ac:spMkLst>
        </pc:spChg>
        <pc:graphicFrameChg chg="add del mod">
          <ac:chgData name="Gudmundur Oskarsson" userId="68429f25b0650156" providerId="LiveId" clId="{26E223A1-F19E-4CD4-8553-F62D23EC5086}" dt="2019-12-01T21:54:03.364" v="381" actId="478"/>
          <ac:graphicFrameMkLst>
            <pc:docMk/>
            <pc:sldMk cId="3458212853" sldId="266"/>
            <ac:graphicFrameMk id="5" creationId="{572650AF-468E-4D0D-8CD8-FBD0D1E31DD2}"/>
          </ac:graphicFrameMkLst>
        </pc:graphicFrameChg>
        <pc:graphicFrameChg chg="add mod">
          <ac:chgData name="Gudmundur Oskarsson" userId="68429f25b0650156" providerId="LiveId" clId="{26E223A1-F19E-4CD4-8553-F62D23EC5086}" dt="2019-12-01T21:54:50.956" v="389" actId="1076"/>
          <ac:graphicFrameMkLst>
            <pc:docMk/>
            <pc:sldMk cId="3458212853" sldId="266"/>
            <ac:graphicFrameMk id="6" creationId="{572650AF-468E-4D0D-8CD8-FBD0D1E31DD2}"/>
          </ac:graphicFrameMkLst>
        </pc:graphicFrameChg>
        <pc:graphicFrameChg chg="add">
          <ac:chgData name="Gudmundur Oskarsson" userId="68429f25b0650156" providerId="LiveId" clId="{26E223A1-F19E-4CD4-8553-F62D23EC5086}" dt="2019-12-01T21:54:58.585" v="394"/>
          <ac:graphicFrameMkLst>
            <pc:docMk/>
            <pc:sldMk cId="3458212853" sldId="266"/>
            <ac:graphicFrameMk id="7" creationId="{572650AF-468E-4D0D-8CD8-FBD0D1E31DD2}"/>
          </ac:graphicFrameMkLst>
        </pc:graphicFrameChg>
        <pc:graphicFrameChg chg="add">
          <ac:chgData name="Gudmundur Oskarsson" userId="68429f25b0650156" providerId="LiveId" clId="{26E223A1-F19E-4CD4-8553-F62D23EC5086}" dt="2019-12-01T21:55:16.044" v="398"/>
          <ac:graphicFrameMkLst>
            <pc:docMk/>
            <pc:sldMk cId="3458212853" sldId="266"/>
            <ac:graphicFrameMk id="9" creationId="{7C72CBC1-BAF5-4A48-B991-B8943FCC998F}"/>
          </ac:graphicFrameMkLst>
        </pc:graphicFrameChg>
        <pc:picChg chg="del">
          <ac:chgData name="Gudmundur Oskarsson" userId="68429f25b0650156" providerId="LiveId" clId="{26E223A1-F19E-4CD4-8553-F62D23EC5086}" dt="2019-12-01T21:53:07.289" v="375" actId="478"/>
          <ac:picMkLst>
            <pc:docMk/>
            <pc:sldMk cId="3458212853" sldId="266"/>
            <ac:picMk id="3" creationId="{E3508CC7-FDA1-46CE-B58B-E9A9B1A39D49}"/>
          </ac:picMkLst>
        </pc:picChg>
        <pc:picChg chg="del">
          <ac:chgData name="Gudmundur Oskarsson" userId="68429f25b0650156" providerId="LiveId" clId="{26E223A1-F19E-4CD4-8553-F62D23EC5086}" dt="2019-12-01T21:53:18.491" v="379" actId="478"/>
          <ac:picMkLst>
            <pc:docMk/>
            <pc:sldMk cId="3458212853" sldId="266"/>
            <ac:picMk id="4" creationId="{E0813389-FA5E-4146-A87D-8B470A9291DD}"/>
          </ac:picMkLst>
        </pc:picChg>
        <pc:picChg chg="add mod">
          <ac:chgData name="Gudmundur Oskarsson" userId="68429f25b0650156" providerId="LiveId" clId="{26E223A1-F19E-4CD4-8553-F62D23EC5086}" dt="2019-12-01T21:55:32.186" v="401" actId="14100"/>
          <ac:picMkLst>
            <pc:docMk/>
            <pc:sldMk cId="3458212853" sldId="266"/>
            <ac:picMk id="8" creationId="{90660A45-D757-4B5F-8F8B-08324225043A}"/>
          </ac:picMkLst>
        </pc:picChg>
        <pc:picChg chg="add mod">
          <ac:chgData name="Gudmundur Oskarsson" userId="68429f25b0650156" providerId="LiveId" clId="{26E223A1-F19E-4CD4-8553-F62D23EC5086}" dt="2019-12-01T21:55:38.305" v="403" actId="1076"/>
          <ac:picMkLst>
            <pc:docMk/>
            <pc:sldMk cId="3458212853" sldId="266"/>
            <ac:picMk id="10" creationId="{FEDA66C2-0E73-4904-955F-A50C17239CE0}"/>
          </ac:picMkLst>
        </pc:picChg>
      </pc:sldChg>
      <pc:sldChg chg="modNotesTx">
        <pc:chgData name="Gudmundur Oskarsson" userId="68429f25b0650156" providerId="LiveId" clId="{26E223A1-F19E-4CD4-8553-F62D23EC5086}" dt="2019-12-01T22:55:00.741" v="2975" actId="20577"/>
        <pc:sldMkLst>
          <pc:docMk/>
          <pc:sldMk cId="3447728782" sldId="267"/>
        </pc:sldMkLst>
      </pc:sldChg>
      <pc:sldChg chg="modSp modTransition">
        <pc:chgData name="Gudmundur Oskarsson" userId="68429f25b0650156" providerId="LiveId" clId="{26E223A1-F19E-4CD4-8553-F62D23EC5086}" dt="2019-12-01T22:25:21.787" v="1384" actId="20577"/>
        <pc:sldMkLst>
          <pc:docMk/>
          <pc:sldMk cId="3917737491" sldId="272"/>
        </pc:sldMkLst>
        <pc:spChg chg="mod">
          <ac:chgData name="Gudmundur Oskarsson" userId="68429f25b0650156" providerId="LiveId" clId="{26E223A1-F19E-4CD4-8553-F62D23EC5086}" dt="2019-12-01T22:19:33.897" v="1357" actId="20577"/>
          <ac:spMkLst>
            <pc:docMk/>
            <pc:sldMk cId="3917737491" sldId="272"/>
            <ac:spMk id="2" creationId="{00000000-0000-0000-0000-000000000000}"/>
          </ac:spMkLst>
        </pc:spChg>
        <pc:graphicFrameChg chg="modGraphic">
          <ac:chgData name="Gudmundur Oskarsson" userId="68429f25b0650156" providerId="LiveId" clId="{26E223A1-F19E-4CD4-8553-F62D23EC5086}" dt="2019-12-01T22:25:21.787" v="1384" actId="20577"/>
          <ac:graphicFrameMkLst>
            <pc:docMk/>
            <pc:sldMk cId="3917737491" sldId="272"/>
            <ac:graphicFrameMk id="4" creationId="{00000000-0000-0000-0000-000000000000}"/>
          </ac:graphicFrameMkLst>
        </pc:graphicFrameChg>
      </pc:sldChg>
      <pc:sldChg chg="addSp delSp modSp">
        <pc:chgData name="Gudmundur Oskarsson" userId="68429f25b0650156" providerId="LiveId" clId="{26E223A1-F19E-4CD4-8553-F62D23EC5086}" dt="2019-12-01T22:17:47.695" v="1336" actId="20577"/>
        <pc:sldMkLst>
          <pc:docMk/>
          <pc:sldMk cId="3979500196" sldId="278"/>
        </pc:sldMkLst>
        <pc:spChg chg="mod">
          <ac:chgData name="Gudmundur Oskarsson" userId="68429f25b0650156" providerId="LiveId" clId="{26E223A1-F19E-4CD4-8553-F62D23EC5086}" dt="2019-12-01T22:17:43.577" v="1332" actId="20577"/>
          <ac:spMkLst>
            <pc:docMk/>
            <pc:sldMk cId="3979500196" sldId="278"/>
            <ac:spMk id="2" creationId="{00000000-0000-0000-0000-000000000000}"/>
          </ac:spMkLst>
        </pc:spChg>
        <pc:spChg chg="mod">
          <ac:chgData name="Gudmundur Oskarsson" userId="68429f25b0650156" providerId="LiveId" clId="{26E223A1-F19E-4CD4-8553-F62D23EC5086}" dt="2019-12-01T22:17:47.695" v="1336" actId="20577"/>
          <ac:spMkLst>
            <pc:docMk/>
            <pc:sldMk cId="3979500196" sldId="278"/>
            <ac:spMk id="5" creationId="{00000000-0000-0000-0000-000000000000}"/>
          </ac:spMkLst>
        </pc:spChg>
        <pc:graphicFrameChg chg="add del">
          <ac:chgData name="Gudmundur Oskarsson" userId="68429f25b0650156" providerId="LiveId" clId="{26E223A1-F19E-4CD4-8553-F62D23EC5086}" dt="2019-12-01T21:09:59.958" v="42"/>
          <ac:graphicFrameMkLst>
            <pc:docMk/>
            <pc:sldMk cId="3979500196" sldId="278"/>
            <ac:graphicFrameMk id="3" creationId="{33C2EBCB-43FC-4AFA-95A7-4D4E1A44C38E}"/>
          </ac:graphicFrameMkLst>
        </pc:graphicFrameChg>
        <pc:graphicFrameChg chg="add mod modGraphic">
          <ac:chgData name="Gudmundur Oskarsson" userId="68429f25b0650156" providerId="LiveId" clId="{26E223A1-F19E-4CD4-8553-F62D23EC5086}" dt="2019-12-01T21:51:37.972" v="374" actId="1036"/>
          <ac:graphicFrameMkLst>
            <pc:docMk/>
            <pc:sldMk cId="3979500196" sldId="278"/>
            <ac:graphicFrameMk id="4" creationId="{FCE648B9-44AD-4246-9E88-54D467471E96}"/>
          </ac:graphicFrameMkLst>
        </pc:graphicFrameChg>
        <pc:graphicFrameChg chg="add del">
          <ac:chgData name="Gudmundur Oskarsson" userId="68429f25b0650156" providerId="LiveId" clId="{26E223A1-F19E-4CD4-8553-F62D23EC5086}" dt="2019-12-01T21:10:46.804" v="45"/>
          <ac:graphicFrameMkLst>
            <pc:docMk/>
            <pc:sldMk cId="3979500196" sldId="278"/>
            <ac:graphicFrameMk id="6" creationId="{2AE0C990-6B97-4FF2-96DA-0FF5FBBFB599}"/>
          </ac:graphicFrameMkLst>
        </pc:graphicFrameChg>
        <pc:graphicFrameChg chg="add mod modGraphic">
          <ac:chgData name="Gudmundur Oskarsson" userId="68429f25b0650156" providerId="LiveId" clId="{26E223A1-F19E-4CD4-8553-F62D23EC5086}" dt="2019-12-01T21:51:37.972" v="374" actId="1036"/>
          <ac:graphicFrameMkLst>
            <pc:docMk/>
            <pc:sldMk cId="3979500196" sldId="278"/>
            <ac:graphicFrameMk id="7" creationId="{926E255C-8723-4788-95FB-36BBA8799B3E}"/>
          </ac:graphicFrameMkLst>
        </pc:graphicFrameChg>
        <pc:graphicFrameChg chg="del">
          <ac:chgData name="Gudmundur Oskarsson" userId="68429f25b0650156" providerId="LiveId" clId="{26E223A1-F19E-4CD4-8553-F62D23EC5086}" dt="2019-12-01T21:09:18.892" v="20" actId="478"/>
          <ac:graphicFrameMkLst>
            <pc:docMk/>
            <pc:sldMk cId="3979500196" sldId="278"/>
            <ac:graphicFrameMk id="8" creationId="{8219DE5B-2235-48DA-9FEB-DE0DE247B300}"/>
          </ac:graphicFrameMkLst>
        </pc:graphicFrameChg>
      </pc:sldChg>
      <pc:sldChg chg="addSp delSp modSp modNotesTx">
        <pc:chgData name="Gudmundur Oskarsson" userId="68429f25b0650156" providerId="LiveId" clId="{26E223A1-F19E-4CD4-8553-F62D23EC5086}" dt="2019-12-01T22:07:47.187" v="947" actId="6549"/>
        <pc:sldMkLst>
          <pc:docMk/>
          <pc:sldMk cId="2877341795" sldId="279"/>
        </pc:sldMkLst>
        <pc:spChg chg="mod">
          <ac:chgData name="Gudmundur Oskarsson" userId="68429f25b0650156" providerId="LiveId" clId="{26E223A1-F19E-4CD4-8553-F62D23EC5086}" dt="2019-12-01T22:01:09.305" v="441" actId="20577"/>
          <ac:spMkLst>
            <pc:docMk/>
            <pc:sldMk cId="2877341795" sldId="279"/>
            <ac:spMk id="2" creationId="{00000000-0000-0000-0000-000000000000}"/>
          </ac:spMkLst>
        </pc:spChg>
        <pc:graphicFrameChg chg="add del">
          <ac:chgData name="Gudmundur Oskarsson" userId="68429f25b0650156" providerId="LiveId" clId="{26E223A1-F19E-4CD4-8553-F62D23EC5086}" dt="2019-12-01T22:00:29.578" v="432"/>
          <ac:graphicFrameMkLst>
            <pc:docMk/>
            <pc:sldMk cId="2877341795" sldId="279"/>
            <ac:graphicFrameMk id="3" creationId="{BBED7EEB-9A4F-4BDA-B588-7058318B6A5C}"/>
          </ac:graphicFrameMkLst>
        </pc:graphicFrameChg>
        <pc:graphicFrameChg chg="add del">
          <ac:chgData name="Gudmundur Oskarsson" userId="68429f25b0650156" providerId="LiveId" clId="{26E223A1-F19E-4CD4-8553-F62D23EC5086}" dt="2019-12-01T22:01:14.260" v="445"/>
          <ac:graphicFrameMkLst>
            <pc:docMk/>
            <pc:sldMk cId="2877341795" sldId="279"/>
            <ac:graphicFrameMk id="6" creationId="{4FFF8CD3-4DEE-412B-A13C-18D09620D150}"/>
          </ac:graphicFrameMkLst>
        </pc:graphicFrameChg>
        <pc:picChg chg="del">
          <ac:chgData name="Gudmundur Oskarsson" userId="68429f25b0650156" providerId="LiveId" clId="{26E223A1-F19E-4CD4-8553-F62D23EC5086}" dt="2019-12-01T22:00:45.820" v="436" actId="478"/>
          <ac:picMkLst>
            <pc:docMk/>
            <pc:sldMk cId="2877341795" sldId="279"/>
            <ac:picMk id="4" creationId="{1C035ED2-719B-4E06-849B-E02B31EBB740}"/>
          </ac:picMkLst>
        </pc:picChg>
        <pc:picChg chg="add del mod">
          <ac:chgData name="Gudmundur Oskarsson" userId="68429f25b0650156" providerId="LiveId" clId="{26E223A1-F19E-4CD4-8553-F62D23EC5086}" dt="2019-12-01T22:00:53.498" v="437" actId="478"/>
          <ac:picMkLst>
            <pc:docMk/>
            <pc:sldMk cId="2877341795" sldId="279"/>
            <ac:picMk id="5" creationId="{3D80A1DA-4E6C-4FE3-834C-CC0182B5EE26}"/>
          </ac:picMkLst>
        </pc:picChg>
        <pc:picChg chg="add mod">
          <ac:chgData name="Gudmundur Oskarsson" userId="68429f25b0650156" providerId="LiveId" clId="{26E223A1-F19E-4CD4-8553-F62D23EC5086}" dt="2019-12-01T22:01:33.111" v="449" actId="1076"/>
          <ac:picMkLst>
            <pc:docMk/>
            <pc:sldMk cId="2877341795" sldId="279"/>
            <ac:picMk id="7" creationId="{25420A03-65F1-4587-BB0A-1EB214A23193}"/>
          </ac:picMkLst>
        </pc:picChg>
      </pc:sldChg>
      <pc:sldChg chg="addSp delSp modSp modNotesTx">
        <pc:chgData name="Gudmundur Oskarsson" userId="68429f25b0650156" providerId="LiveId" clId="{26E223A1-F19E-4CD4-8553-F62D23EC5086}" dt="2019-12-01T22:17:25.056" v="1328" actId="20577"/>
        <pc:sldMkLst>
          <pc:docMk/>
          <pc:sldMk cId="1048147775" sldId="280"/>
        </pc:sldMkLst>
        <pc:spChg chg="mod">
          <ac:chgData name="Gudmundur Oskarsson" userId="68429f25b0650156" providerId="LiveId" clId="{26E223A1-F19E-4CD4-8553-F62D23EC5086}" dt="2019-12-01T22:02:01.524" v="454" actId="20577"/>
          <ac:spMkLst>
            <pc:docMk/>
            <pc:sldMk cId="1048147775" sldId="280"/>
            <ac:spMk id="2" creationId="{00000000-0000-0000-0000-000000000000}"/>
          </ac:spMkLst>
        </pc:spChg>
        <pc:graphicFrameChg chg="add del">
          <ac:chgData name="Gudmundur Oskarsson" userId="68429f25b0650156" providerId="LiveId" clId="{26E223A1-F19E-4CD4-8553-F62D23EC5086}" dt="2019-12-01T22:02:07.449" v="458"/>
          <ac:graphicFrameMkLst>
            <pc:docMk/>
            <pc:sldMk cId="1048147775" sldId="280"/>
            <ac:graphicFrameMk id="3" creationId="{F580E4EF-0611-468C-8F0B-0E37CCDF49E7}"/>
          </ac:graphicFrameMkLst>
        </pc:graphicFrameChg>
        <pc:graphicFrameChg chg="add del">
          <ac:chgData name="Gudmundur Oskarsson" userId="68429f25b0650156" providerId="LiveId" clId="{26E223A1-F19E-4CD4-8553-F62D23EC5086}" dt="2019-12-01T22:02:50.661" v="469"/>
          <ac:graphicFrameMkLst>
            <pc:docMk/>
            <pc:sldMk cId="1048147775" sldId="280"/>
            <ac:graphicFrameMk id="6" creationId="{A965DB03-DEB0-48DA-97EE-AB8F33DA3628}"/>
          </ac:graphicFrameMkLst>
        </pc:graphicFrameChg>
        <pc:picChg chg="del">
          <ac:chgData name="Gudmundur Oskarsson" userId="68429f25b0650156" providerId="LiveId" clId="{26E223A1-F19E-4CD4-8553-F62D23EC5086}" dt="2019-12-01T22:01:56.172" v="450" actId="478"/>
          <ac:picMkLst>
            <pc:docMk/>
            <pc:sldMk cId="1048147775" sldId="280"/>
            <ac:picMk id="4" creationId="{FB0C1EE3-710F-4A57-92EB-AE10015F7936}"/>
          </ac:picMkLst>
        </pc:picChg>
        <pc:picChg chg="add del mod">
          <ac:chgData name="Gudmundur Oskarsson" userId="68429f25b0650156" providerId="LiveId" clId="{26E223A1-F19E-4CD4-8553-F62D23EC5086}" dt="2019-12-01T22:02:30.500" v="463" actId="478"/>
          <ac:picMkLst>
            <pc:docMk/>
            <pc:sldMk cId="1048147775" sldId="280"/>
            <ac:picMk id="5" creationId="{88153DCC-B29E-471B-8924-58BED1136892}"/>
          </ac:picMkLst>
        </pc:picChg>
        <pc:picChg chg="add mod">
          <ac:chgData name="Gudmundur Oskarsson" userId="68429f25b0650156" providerId="LiveId" clId="{26E223A1-F19E-4CD4-8553-F62D23EC5086}" dt="2019-12-01T22:03:05.281" v="473" actId="1076"/>
          <ac:picMkLst>
            <pc:docMk/>
            <pc:sldMk cId="1048147775" sldId="280"/>
            <ac:picMk id="7" creationId="{F8300282-F88D-448F-8ECC-1428CF05E0D3}"/>
          </ac:picMkLst>
        </pc:picChg>
      </pc:sldChg>
      <pc:sldChg chg="addSp delSp modSp modNotesTx">
        <pc:chgData name="Gudmundur Oskarsson" userId="68429f25b0650156" providerId="LiveId" clId="{26E223A1-F19E-4CD4-8553-F62D23EC5086}" dt="2019-12-01T22:04:30.864" v="599" actId="20577"/>
        <pc:sldMkLst>
          <pc:docMk/>
          <pc:sldMk cId="1536967711" sldId="281"/>
        </pc:sldMkLst>
        <pc:spChg chg="mod">
          <ac:chgData name="Gudmundur Oskarsson" userId="68429f25b0650156" providerId="LiveId" clId="{26E223A1-F19E-4CD4-8553-F62D23EC5086}" dt="2019-12-01T21:56:16.772" v="411" actId="20577"/>
          <ac:spMkLst>
            <pc:docMk/>
            <pc:sldMk cId="1536967711" sldId="281"/>
            <ac:spMk id="2" creationId="{00000000-0000-0000-0000-000000000000}"/>
          </ac:spMkLst>
        </pc:spChg>
        <pc:graphicFrameChg chg="add del">
          <ac:chgData name="Gudmundur Oskarsson" userId="68429f25b0650156" providerId="LiveId" clId="{26E223A1-F19E-4CD4-8553-F62D23EC5086}" dt="2019-12-01T21:59:40.464" v="413"/>
          <ac:graphicFrameMkLst>
            <pc:docMk/>
            <pc:sldMk cId="1536967711" sldId="281"/>
            <ac:graphicFrameMk id="3" creationId="{92802D3E-ED5C-430B-9881-0FFCBA8400A1}"/>
          </ac:graphicFrameMkLst>
        </pc:graphicFrameChg>
        <pc:picChg chg="del">
          <ac:chgData name="Gudmundur Oskarsson" userId="68429f25b0650156" providerId="LiveId" clId="{26E223A1-F19E-4CD4-8553-F62D23EC5086}" dt="2019-12-01T21:59:59.655" v="418" actId="478"/>
          <ac:picMkLst>
            <pc:docMk/>
            <pc:sldMk cId="1536967711" sldId="281"/>
            <ac:picMk id="4" creationId="{9127435F-0431-4F6D-9962-55D75682788A}"/>
          </ac:picMkLst>
        </pc:picChg>
        <pc:picChg chg="add mod">
          <ac:chgData name="Gudmundur Oskarsson" userId="68429f25b0650156" providerId="LiveId" clId="{26E223A1-F19E-4CD4-8553-F62D23EC5086}" dt="2019-12-01T22:00:08.114" v="430" actId="1035"/>
          <ac:picMkLst>
            <pc:docMk/>
            <pc:sldMk cId="1536967711" sldId="281"/>
            <ac:picMk id="5" creationId="{94245544-9ED2-4F03-9639-B63527A045A2}"/>
          </ac:picMkLst>
        </pc:picChg>
      </pc:sldChg>
      <pc:sldChg chg="addSp delSp modSp">
        <pc:chgData name="Gudmundur Oskarsson" userId="68429f25b0650156" providerId="LiveId" clId="{26E223A1-F19E-4CD4-8553-F62D23EC5086}" dt="2019-12-01T22:57:03.631" v="2980" actId="14100"/>
        <pc:sldMkLst>
          <pc:docMk/>
          <pc:sldMk cId="3801191629" sldId="282"/>
        </pc:sldMkLst>
        <pc:picChg chg="del">
          <ac:chgData name="Gudmundur Oskarsson" userId="68429f25b0650156" providerId="LiveId" clId="{26E223A1-F19E-4CD4-8553-F62D23EC5086}" dt="2019-12-01T22:56:52.643" v="2976" actId="478"/>
          <ac:picMkLst>
            <pc:docMk/>
            <pc:sldMk cId="3801191629" sldId="282"/>
            <ac:picMk id="3" creationId="{07B3DCF7-94F3-49DA-A9B3-DE418B02B210}"/>
          </ac:picMkLst>
        </pc:picChg>
        <pc:picChg chg="add mod">
          <ac:chgData name="Gudmundur Oskarsson" userId="68429f25b0650156" providerId="LiveId" clId="{26E223A1-F19E-4CD4-8553-F62D23EC5086}" dt="2019-12-01T22:57:03.631" v="2980" actId="14100"/>
          <ac:picMkLst>
            <pc:docMk/>
            <pc:sldMk cId="3801191629" sldId="282"/>
            <ac:picMk id="4" creationId="{6FB94539-F1B7-4334-A2EF-70DA4B1C1F49}"/>
          </ac:picMkLst>
        </pc:picChg>
      </pc:sldChg>
      <pc:sldChg chg="addSp delSp modSp">
        <pc:chgData name="Gudmundur Oskarsson" userId="68429f25b0650156" providerId="LiveId" clId="{26E223A1-F19E-4CD4-8553-F62D23EC5086}" dt="2019-12-01T22:57:54.788" v="2988" actId="14100"/>
        <pc:sldMkLst>
          <pc:docMk/>
          <pc:sldMk cId="4198727975" sldId="283"/>
        </pc:sldMkLst>
        <pc:picChg chg="add mod">
          <ac:chgData name="Gudmundur Oskarsson" userId="68429f25b0650156" providerId="LiveId" clId="{26E223A1-F19E-4CD4-8553-F62D23EC5086}" dt="2019-12-01T22:57:54.788" v="2988" actId="14100"/>
          <ac:picMkLst>
            <pc:docMk/>
            <pc:sldMk cId="4198727975" sldId="283"/>
            <ac:picMk id="3" creationId="{B0F19C97-5C92-4ECC-B10C-A798D4A6C0CF}"/>
          </ac:picMkLst>
        </pc:picChg>
        <pc:picChg chg="del">
          <ac:chgData name="Gudmundur Oskarsson" userId="68429f25b0650156" providerId="LiveId" clId="{26E223A1-F19E-4CD4-8553-F62D23EC5086}" dt="2019-12-01T22:57:30.719" v="2981" actId="478"/>
          <ac:picMkLst>
            <pc:docMk/>
            <pc:sldMk cId="4198727975" sldId="283"/>
            <ac:picMk id="4" creationId="{9927C821-7501-4F98-B3FF-8A00776A474A}"/>
          </ac:picMkLst>
        </pc:picChg>
      </pc:sldChg>
      <pc:sldChg chg="addSp delSp modSp modNotesTx">
        <pc:chgData name="Gudmundur Oskarsson" userId="68429f25b0650156" providerId="LiveId" clId="{26E223A1-F19E-4CD4-8553-F62D23EC5086}" dt="2019-12-01T23:01:56.205" v="2996" actId="20577"/>
        <pc:sldMkLst>
          <pc:docMk/>
          <pc:sldMk cId="1574241074" sldId="284"/>
        </pc:sldMkLst>
        <pc:picChg chg="add mod">
          <ac:chgData name="Gudmundur Oskarsson" userId="68429f25b0650156" providerId="LiveId" clId="{26E223A1-F19E-4CD4-8553-F62D23EC5086}" dt="2019-12-01T23:00:55.718" v="2994" actId="14100"/>
          <ac:picMkLst>
            <pc:docMk/>
            <pc:sldMk cId="1574241074" sldId="284"/>
            <ac:picMk id="3" creationId="{D25DF95D-E0F3-4AD2-8186-ACD805919939}"/>
          </ac:picMkLst>
        </pc:picChg>
        <pc:picChg chg="del">
          <ac:chgData name="Gudmundur Oskarsson" userId="68429f25b0650156" providerId="LiveId" clId="{26E223A1-F19E-4CD4-8553-F62D23EC5086}" dt="2019-12-01T23:00:41.021" v="2989" actId="478"/>
          <ac:picMkLst>
            <pc:docMk/>
            <pc:sldMk cId="1574241074" sldId="284"/>
            <ac:picMk id="6" creationId="{A5E492FD-F733-44A9-9493-9D304C532F40}"/>
          </ac:picMkLst>
        </pc:picChg>
      </pc:sldChg>
      <pc:sldChg chg="modSp">
        <pc:chgData name="Gudmundur Oskarsson" userId="68429f25b0650156" providerId="LiveId" clId="{26E223A1-F19E-4CD4-8553-F62D23EC5086}" dt="2019-12-01T21:08:37.638" v="12" actId="20577"/>
        <pc:sldMkLst>
          <pc:docMk/>
          <pc:sldMk cId="2552066498" sldId="285"/>
        </pc:sldMkLst>
        <pc:spChg chg="mod">
          <ac:chgData name="Gudmundur Oskarsson" userId="68429f25b0650156" providerId="LiveId" clId="{26E223A1-F19E-4CD4-8553-F62D23EC5086}" dt="2019-12-01T21:08:37.638" v="12" actId="20577"/>
          <ac:spMkLst>
            <pc:docMk/>
            <pc:sldMk cId="2552066498" sldId="285"/>
            <ac:spMk id="2" creationId="{00000000-0000-0000-0000-000000000000}"/>
          </ac:spMkLst>
        </pc:spChg>
        <pc:spChg chg="mod">
          <ac:chgData name="Gudmundur Oskarsson" userId="68429f25b0650156" providerId="LiveId" clId="{26E223A1-F19E-4CD4-8553-F62D23EC5086}" dt="2019-12-01T21:08:34.260" v="10" actId="20577"/>
          <ac:spMkLst>
            <pc:docMk/>
            <pc:sldMk cId="2552066498" sldId="285"/>
            <ac:spMk id="3" creationId="{00000000-0000-0000-0000-000000000000}"/>
          </ac:spMkLst>
        </pc:spChg>
      </pc:sldChg>
      <pc:sldMasterChg chg="addSp delSp modSp">
        <pc:chgData name="Gudmundur Oskarsson" userId="68429f25b0650156" providerId="LiveId" clId="{26E223A1-F19E-4CD4-8553-F62D23EC5086}" dt="2019-12-01T23:25:32.139" v="3026" actId="1076"/>
        <pc:sldMasterMkLst>
          <pc:docMk/>
          <pc:sldMasterMk cId="3677567203" sldId="2147483683"/>
        </pc:sldMasterMkLst>
        <pc:picChg chg="del">
          <ac:chgData name="Gudmundur Oskarsson" userId="68429f25b0650156" providerId="LiveId" clId="{26E223A1-F19E-4CD4-8553-F62D23EC5086}" dt="2019-12-01T23:24:02.703" v="2997" actId="478"/>
          <ac:picMkLst>
            <pc:docMk/>
            <pc:sldMasterMk cId="3677567203" sldId="2147483683"/>
            <ac:picMk id="10" creationId="{289E0847-A627-4828-A5FF-CFD99AE46646}"/>
          </ac:picMkLst>
        </pc:picChg>
        <pc:picChg chg="add mod">
          <ac:chgData name="Gudmundur Oskarsson" userId="68429f25b0650156" providerId="LiveId" clId="{26E223A1-F19E-4CD4-8553-F62D23EC5086}" dt="2019-12-01T23:25:32.139" v="3026" actId="1076"/>
          <ac:picMkLst>
            <pc:docMk/>
            <pc:sldMasterMk cId="3677567203" sldId="2147483683"/>
            <ac:picMk id="11" creationId="{8D5543F6-6D47-466B-83CC-A01DDCEF3821}"/>
          </ac:picMkLst>
        </pc:picChg>
      </pc:sldMasterChg>
    </pc:docChg>
  </pc:docChgLst>
  <pc:docChgLst>
    <pc:chgData name="Gudmundur Oskarsson" userId="68429f25b0650156" providerId="LiveId" clId="{F1069A15-0E0B-4296-B5A7-DF820A391383}"/>
    <pc:docChg chg="undo custSel addSld modSld">
      <pc:chgData name="Gudmundur Oskarsson" userId="68429f25b0650156" providerId="LiveId" clId="{F1069A15-0E0B-4296-B5A7-DF820A391383}" dt="2019-12-01T02:38:28.140" v="1735" actId="207"/>
      <pc:docMkLst>
        <pc:docMk/>
      </pc:docMkLst>
      <pc:sldChg chg="modSp">
        <pc:chgData name="Gudmundur Oskarsson" userId="68429f25b0650156" providerId="LiveId" clId="{F1069A15-0E0B-4296-B5A7-DF820A391383}" dt="2019-11-30T22:26:43.984" v="6" actId="20577"/>
        <pc:sldMkLst>
          <pc:docMk/>
          <pc:sldMk cId="2051880520" sldId="256"/>
        </pc:sldMkLst>
        <pc:spChg chg="mod">
          <ac:chgData name="Gudmundur Oskarsson" userId="68429f25b0650156" providerId="LiveId" clId="{F1069A15-0E0B-4296-B5A7-DF820A391383}" dt="2019-11-30T22:26:37.590" v="1" actId="20577"/>
          <ac:spMkLst>
            <pc:docMk/>
            <pc:sldMk cId="2051880520" sldId="256"/>
            <ac:spMk id="2" creationId="{00000000-0000-0000-0000-000000000000}"/>
          </ac:spMkLst>
        </pc:spChg>
        <pc:spChg chg="mod">
          <ac:chgData name="Gudmundur Oskarsson" userId="68429f25b0650156" providerId="LiveId" clId="{F1069A15-0E0B-4296-B5A7-DF820A391383}" dt="2019-11-30T22:26:43.984" v="6" actId="20577"/>
          <ac:spMkLst>
            <pc:docMk/>
            <pc:sldMk cId="2051880520" sldId="256"/>
            <ac:spMk id="3" creationId="{00000000-0000-0000-0000-000000000000}"/>
          </ac:spMkLst>
        </pc:spChg>
      </pc:sldChg>
      <pc:sldChg chg="addSp delSp modSp">
        <pc:chgData name="Gudmundur Oskarsson" userId="68429f25b0650156" providerId="LiveId" clId="{F1069A15-0E0B-4296-B5A7-DF820A391383}" dt="2019-11-30T22:34:55.254" v="71" actId="20577"/>
        <pc:sldMkLst>
          <pc:docMk/>
          <pc:sldMk cId="592185053" sldId="265"/>
        </pc:sldMkLst>
        <pc:spChg chg="mod">
          <ac:chgData name="Gudmundur Oskarsson" userId="68429f25b0650156" providerId="LiveId" clId="{F1069A15-0E0B-4296-B5A7-DF820A391383}" dt="2019-11-30T22:34:55.254" v="71" actId="20577"/>
          <ac:spMkLst>
            <pc:docMk/>
            <pc:sldMk cId="592185053" sldId="265"/>
            <ac:spMk id="2" creationId="{00000000-0000-0000-0000-000000000000}"/>
          </ac:spMkLst>
        </pc:spChg>
        <pc:graphicFrameChg chg="add del">
          <ac:chgData name="Gudmundur Oskarsson" userId="68429f25b0650156" providerId="LiveId" clId="{F1069A15-0E0B-4296-B5A7-DF820A391383}" dt="2019-11-30T22:34:07.281" v="10"/>
          <ac:graphicFrameMkLst>
            <pc:docMk/>
            <pc:sldMk cId="592185053" sldId="265"/>
            <ac:graphicFrameMk id="3" creationId="{8A7F58F6-60A1-4EA1-AB94-9D85251AB1E0}"/>
          </ac:graphicFrameMkLst>
        </pc:graphicFrameChg>
        <pc:picChg chg="add mod">
          <ac:chgData name="Gudmundur Oskarsson" userId="68429f25b0650156" providerId="LiveId" clId="{F1069A15-0E0B-4296-B5A7-DF820A391383}" dt="2019-11-30T22:34:52.043" v="69" actId="1035"/>
          <ac:picMkLst>
            <pc:docMk/>
            <pc:sldMk cId="592185053" sldId="265"/>
            <ac:picMk id="4" creationId="{2B07DD93-52F4-4DD8-92C7-C3F8C3FD98AD}"/>
          </ac:picMkLst>
        </pc:picChg>
        <pc:picChg chg="del">
          <ac:chgData name="Gudmundur Oskarsson" userId="68429f25b0650156" providerId="LiveId" clId="{F1069A15-0E0B-4296-B5A7-DF820A391383}" dt="2019-11-30T22:34:44.824" v="43" actId="478"/>
          <ac:picMkLst>
            <pc:docMk/>
            <pc:sldMk cId="592185053" sldId="265"/>
            <ac:picMk id="5" creationId="{74DF45CA-5DB4-47AC-98BE-2CAEE33E65CF}"/>
          </ac:picMkLst>
        </pc:picChg>
      </pc:sldChg>
      <pc:sldChg chg="addSp delSp modSp">
        <pc:chgData name="Gudmundur Oskarsson" userId="68429f25b0650156" providerId="LiveId" clId="{F1069A15-0E0B-4296-B5A7-DF820A391383}" dt="2019-11-30T22:36:20.592" v="89" actId="20577"/>
        <pc:sldMkLst>
          <pc:docMk/>
          <pc:sldMk cId="3447728782" sldId="267"/>
        </pc:sldMkLst>
        <pc:spChg chg="mod">
          <ac:chgData name="Gudmundur Oskarsson" userId="68429f25b0650156" providerId="LiveId" clId="{F1069A15-0E0B-4296-B5A7-DF820A391383}" dt="2019-11-30T22:36:20.592" v="89" actId="20577"/>
          <ac:spMkLst>
            <pc:docMk/>
            <pc:sldMk cId="3447728782" sldId="267"/>
            <ac:spMk id="2" creationId="{00000000-0000-0000-0000-000000000000}"/>
          </ac:spMkLst>
        </pc:spChg>
        <pc:graphicFrameChg chg="add del">
          <ac:chgData name="Gudmundur Oskarsson" userId="68429f25b0650156" providerId="LiveId" clId="{F1069A15-0E0B-4296-B5A7-DF820A391383}" dt="2019-11-30T22:35:20.034" v="75"/>
          <ac:graphicFrameMkLst>
            <pc:docMk/>
            <pc:sldMk cId="3447728782" sldId="267"/>
            <ac:graphicFrameMk id="4" creationId="{7AE63CB3-5E3F-4A1A-A620-D7C8118E8D98}"/>
          </ac:graphicFrameMkLst>
        </pc:graphicFrameChg>
        <pc:picChg chg="del">
          <ac:chgData name="Gudmundur Oskarsson" userId="68429f25b0650156" providerId="LiveId" clId="{F1069A15-0E0B-4296-B5A7-DF820A391383}" dt="2019-11-30T22:35:53.289" v="81" actId="478"/>
          <ac:picMkLst>
            <pc:docMk/>
            <pc:sldMk cId="3447728782" sldId="267"/>
            <ac:picMk id="3" creationId="{6C9BFB86-51FD-4BCB-88A5-BAD915553AC4}"/>
          </ac:picMkLst>
        </pc:picChg>
        <pc:picChg chg="add del mod">
          <ac:chgData name="Gudmundur Oskarsson" userId="68429f25b0650156" providerId="LiveId" clId="{F1069A15-0E0B-4296-B5A7-DF820A391383}" dt="2019-11-30T22:35:49.426" v="80" actId="478"/>
          <ac:picMkLst>
            <pc:docMk/>
            <pc:sldMk cId="3447728782" sldId="267"/>
            <ac:picMk id="5" creationId="{67561670-29F4-4B74-B141-A409BC6037E0}"/>
          </ac:picMkLst>
        </pc:picChg>
        <pc:picChg chg="add mod">
          <ac:chgData name="Gudmundur Oskarsson" userId="68429f25b0650156" providerId="LiveId" clId="{F1069A15-0E0B-4296-B5A7-DF820A391383}" dt="2019-11-30T22:36:15.380" v="87" actId="1076"/>
          <ac:picMkLst>
            <pc:docMk/>
            <pc:sldMk cId="3447728782" sldId="267"/>
            <ac:picMk id="6" creationId="{2106ADF7-3BFE-469D-848E-1B8C72FFF57A}"/>
          </ac:picMkLst>
        </pc:picChg>
        <pc:picChg chg="add del mod">
          <ac:chgData name="Gudmundur Oskarsson" userId="68429f25b0650156" providerId="LiveId" clId="{F1069A15-0E0B-4296-B5A7-DF820A391383}" dt="2019-11-30T22:36:02.498" v="83" actId="478"/>
          <ac:picMkLst>
            <pc:docMk/>
            <pc:sldMk cId="3447728782" sldId="267"/>
            <ac:picMk id="7" creationId="{DA7143C6-B6C5-46B7-B765-1EBF64C03E64}"/>
          </ac:picMkLst>
        </pc:picChg>
        <pc:picChg chg="add del mod">
          <ac:chgData name="Gudmundur Oskarsson" userId="68429f25b0650156" providerId="LiveId" clId="{F1069A15-0E0B-4296-B5A7-DF820A391383}" dt="2019-11-30T22:36:08.548" v="85" actId="478"/>
          <ac:picMkLst>
            <pc:docMk/>
            <pc:sldMk cId="3447728782" sldId="267"/>
            <ac:picMk id="8" creationId="{855E78C4-FF3C-4B0E-86D3-9D71FCB18205}"/>
          </ac:picMkLst>
        </pc:picChg>
      </pc:sldChg>
      <pc:sldChg chg="addSp delSp modSp">
        <pc:chgData name="Gudmundur Oskarsson" userId="68429f25b0650156" providerId="LiveId" clId="{F1069A15-0E0B-4296-B5A7-DF820A391383}" dt="2019-11-30T22:42:55.600" v="138" actId="1076"/>
        <pc:sldMkLst>
          <pc:docMk/>
          <pc:sldMk cId="3112786086" sldId="268"/>
        </pc:sldMkLst>
        <pc:spChg chg="mod">
          <ac:chgData name="Gudmundur Oskarsson" userId="68429f25b0650156" providerId="LiveId" clId="{F1069A15-0E0B-4296-B5A7-DF820A391383}" dt="2019-11-30T22:40:04.219" v="130" actId="20577"/>
          <ac:spMkLst>
            <pc:docMk/>
            <pc:sldMk cId="3112786086" sldId="268"/>
            <ac:spMk id="2" creationId="{00000000-0000-0000-0000-000000000000}"/>
          </ac:spMkLst>
        </pc:spChg>
        <pc:graphicFrameChg chg="add del">
          <ac:chgData name="Gudmundur Oskarsson" userId="68429f25b0650156" providerId="LiveId" clId="{F1069A15-0E0B-4296-B5A7-DF820A391383}" dt="2019-11-30T22:38:13.582" v="91"/>
          <ac:graphicFrameMkLst>
            <pc:docMk/>
            <pc:sldMk cId="3112786086" sldId="268"/>
            <ac:graphicFrameMk id="3" creationId="{9F561267-0FEC-4CBD-8C07-44F635030AF0}"/>
          </ac:graphicFrameMkLst>
        </pc:graphicFrameChg>
        <pc:graphicFrameChg chg="add del">
          <ac:chgData name="Gudmundur Oskarsson" userId="68429f25b0650156" providerId="LiveId" clId="{F1069A15-0E0B-4296-B5A7-DF820A391383}" dt="2019-11-30T22:42:27.075" v="132"/>
          <ac:graphicFrameMkLst>
            <pc:docMk/>
            <pc:sldMk cId="3112786086" sldId="268"/>
            <ac:graphicFrameMk id="5" creationId="{BB80C61E-3202-414E-8FB9-04C5C9CE814C}"/>
          </ac:graphicFrameMkLst>
        </pc:graphicFrameChg>
        <pc:picChg chg="add del mod">
          <ac:chgData name="Gudmundur Oskarsson" userId="68429f25b0650156" providerId="LiveId" clId="{F1069A15-0E0B-4296-B5A7-DF820A391383}" dt="2019-11-30T22:42:50.868" v="137" actId="478"/>
          <ac:picMkLst>
            <pc:docMk/>
            <pc:sldMk cId="3112786086" sldId="268"/>
            <ac:picMk id="4" creationId="{4536A3EF-A0EC-46B8-892C-AA7B3F7F513A}"/>
          </ac:picMkLst>
        </pc:picChg>
        <pc:picChg chg="add mod">
          <ac:chgData name="Gudmundur Oskarsson" userId="68429f25b0650156" providerId="LiveId" clId="{F1069A15-0E0B-4296-B5A7-DF820A391383}" dt="2019-11-30T22:42:55.600" v="138" actId="1076"/>
          <ac:picMkLst>
            <pc:docMk/>
            <pc:sldMk cId="3112786086" sldId="268"/>
            <ac:picMk id="6" creationId="{835C3A93-688A-4F9D-8502-AFF5D136A8D9}"/>
          </ac:picMkLst>
        </pc:picChg>
        <pc:picChg chg="del">
          <ac:chgData name="Gudmundur Oskarsson" userId="68429f25b0650156" providerId="LiveId" clId="{F1069A15-0E0B-4296-B5A7-DF820A391383}" dt="2019-11-30T22:38:42.850" v="99" actId="478"/>
          <ac:picMkLst>
            <pc:docMk/>
            <pc:sldMk cId="3112786086" sldId="268"/>
            <ac:picMk id="7" creationId="{7B749E69-6CB5-429B-A28F-22B2FF92B5EA}"/>
          </ac:picMkLst>
        </pc:picChg>
      </pc:sldChg>
      <pc:sldChg chg="addSp delSp modSp mod">
        <pc:chgData name="Gudmundur Oskarsson" userId="68429f25b0650156" providerId="LiveId" clId="{F1069A15-0E0B-4296-B5A7-DF820A391383}" dt="2019-12-01T00:27:22.622" v="159" actId="1035"/>
        <pc:sldMkLst>
          <pc:docMk/>
          <pc:sldMk cId="812260402" sldId="269"/>
        </pc:sldMkLst>
        <pc:graphicFrameChg chg="add">
          <ac:chgData name="Gudmundur Oskarsson" userId="68429f25b0650156" providerId="LiveId" clId="{F1069A15-0E0B-4296-B5A7-DF820A391383}" dt="2019-12-01T00:26:34.493" v="140"/>
          <ac:graphicFrameMkLst>
            <pc:docMk/>
            <pc:sldMk cId="812260402" sldId="269"/>
            <ac:graphicFrameMk id="5" creationId="{7C72CBC1-BAF5-4A48-B991-B8943FCC998F}"/>
          </ac:graphicFrameMkLst>
        </pc:graphicFrameChg>
        <pc:graphicFrameChg chg="add mod">
          <ac:chgData name="Gudmundur Oskarsson" userId="68429f25b0650156" providerId="LiveId" clId="{F1069A15-0E0B-4296-B5A7-DF820A391383}" dt="2019-12-01T00:27:22.622" v="159" actId="1035"/>
          <ac:graphicFrameMkLst>
            <pc:docMk/>
            <pc:sldMk cId="812260402" sldId="269"/>
            <ac:graphicFrameMk id="7" creationId="{572650AF-468E-4D0D-8CD8-FBD0D1E31DD2}"/>
          </ac:graphicFrameMkLst>
        </pc:graphicFrameChg>
        <pc:picChg chg="del">
          <ac:chgData name="Gudmundur Oskarsson" userId="68429f25b0650156" providerId="LiveId" clId="{F1069A15-0E0B-4296-B5A7-DF820A391383}" dt="2019-12-01T00:27:04.705" v="146" actId="478"/>
          <ac:picMkLst>
            <pc:docMk/>
            <pc:sldMk cId="812260402" sldId="269"/>
            <ac:picMk id="3" creationId="{17E016E9-4BE0-4264-A713-4B91A381FB7D}"/>
          </ac:picMkLst>
        </pc:picChg>
        <pc:picChg chg="del">
          <ac:chgData name="Gudmundur Oskarsson" userId="68429f25b0650156" providerId="LiveId" clId="{F1069A15-0E0B-4296-B5A7-DF820A391383}" dt="2019-12-01T00:26:52.375" v="143" actId="478"/>
          <ac:picMkLst>
            <pc:docMk/>
            <pc:sldMk cId="812260402" sldId="269"/>
            <ac:picMk id="4" creationId="{ACDB756C-CABF-4C94-BF69-585A8E9CD0AE}"/>
          </ac:picMkLst>
        </pc:picChg>
        <pc:picChg chg="add mod">
          <ac:chgData name="Gudmundur Oskarsson" userId="68429f25b0650156" providerId="LiveId" clId="{F1069A15-0E0B-4296-B5A7-DF820A391383}" dt="2019-12-01T00:27:01.370" v="145" actId="14100"/>
          <ac:picMkLst>
            <pc:docMk/>
            <pc:sldMk cId="812260402" sldId="269"/>
            <ac:picMk id="6" creationId="{841DF2FF-B7DE-48A8-88B9-5A52942ABF9D}"/>
          </ac:picMkLst>
        </pc:picChg>
      </pc:sldChg>
      <pc:sldChg chg="addSp delSp modSp mod modNotesTx">
        <pc:chgData name="Gudmundur Oskarsson" userId="68429f25b0650156" providerId="LiveId" clId="{F1069A15-0E0B-4296-B5A7-DF820A391383}" dt="2019-12-01T01:24:32.014" v="489" actId="20577"/>
        <pc:sldMkLst>
          <pc:docMk/>
          <pc:sldMk cId="2357757851" sldId="271"/>
        </pc:sldMkLst>
        <pc:spChg chg="mod">
          <ac:chgData name="Gudmundur Oskarsson" userId="68429f25b0650156" providerId="LiveId" clId="{F1069A15-0E0B-4296-B5A7-DF820A391383}" dt="2019-12-01T01:20:46.039" v="426" actId="20577"/>
          <ac:spMkLst>
            <pc:docMk/>
            <pc:sldMk cId="2357757851" sldId="271"/>
            <ac:spMk id="6" creationId="{00000000-0000-0000-0000-000000000000}"/>
          </ac:spMkLst>
        </pc:spChg>
        <pc:graphicFrameChg chg="add">
          <ac:chgData name="Gudmundur Oskarsson" userId="68429f25b0650156" providerId="LiveId" clId="{F1069A15-0E0B-4296-B5A7-DF820A391383}" dt="2019-12-01T01:07:26.458" v="245"/>
          <ac:graphicFrameMkLst>
            <pc:docMk/>
            <pc:sldMk cId="2357757851" sldId="271"/>
            <ac:graphicFrameMk id="5" creationId="{00000000-0008-0000-0600-000002000000}"/>
          </ac:graphicFrameMkLst>
        </pc:graphicFrameChg>
        <pc:graphicFrameChg chg="add">
          <ac:chgData name="Gudmundur Oskarsson" userId="68429f25b0650156" providerId="LiveId" clId="{F1069A15-0E0B-4296-B5A7-DF820A391383}" dt="2019-12-01T01:08:51.913" v="259"/>
          <ac:graphicFrameMkLst>
            <pc:docMk/>
            <pc:sldMk cId="2357757851" sldId="271"/>
            <ac:graphicFrameMk id="7" creationId="{00000000-0008-0000-0600-000002000000}"/>
          </ac:graphicFrameMkLst>
        </pc:graphicFrameChg>
        <pc:picChg chg="del">
          <ac:chgData name="Gudmundur Oskarsson" userId="68429f25b0650156" providerId="LiveId" clId="{F1069A15-0E0B-4296-B5A7-DF820A391383}" dt="2019-12-01T01:07:24.825" v="243" actId="478"/>
          <ac:picMkLst>
            <pc:docMk/>
            <pc:sldMk cId="2357757851" sldId="271"/>
            <ac:picMk id="3" creationId="{1895A1CF-DE89-40E8-AE7D-0CE0AE69708F}"/>
          </ac:picMkLst>
        </pc:picChg>
        <pc:picChg chg="add del mod">
          <ac:chgData name="Gudmundur Oskarsson" userId="68429f25b0650156" providerId="LiveId" clId="{F1069A15-0E0B-4296-B5A7-DF820A391383}" dt="2019-12-01T01:08:07.809" v="257"/>
          <ac:picMkLst>
            <pc:docMk/>
            <pc:sldMk cId="2357757851" sldId="271"/>
            <ac:picMk id="4" creationId="{EB0B951B-1F73-4591-A967-DD71EE360FAF}"/>
          </ac:picMkLst>
        </pc:picChg>
        <pc:picChg chg="add mod">
          <ac:chgData name="Gudmundur Oskarsson" userId="68429f25b0650156" providerId="LiveId" clId="{F1069A15-0E0B-4296-B5A7-DF820A391383}" dt="2019-12-01T01:09:03.949" v="262" actId="1076"/>
          <ac:picMkLst>
            <pc:docMk/>
            <pc:sldMk cId="2357757851" sldId="271"/>
            <ac:picMk id="8" creationId="{949CD477-E3B1-41D8-85BA-0E77D9528679}"/>
          </ac:picMkLst>
        </pc:picChg>
      </pc:sldChg>
      <pc:sldChg chg="addSp modSp">
        <pc:chgData name="Gudmundur Oskarsson" userId="68429f25b0650156" providerId="LiveId" clId="{F1069A15-0E0B-4296-B5A7-DF820A391383}" dt="2019-12-01T02:38:28.140" v="1735" actId="207"/>
        <pc:sldMkLst>
          <pc:docMk/>
          <pc:sldMk cId="3917737491" sldId="272"/>
        </pc:sldMkLst>
        <pc:spChg chg="mod">
          <ac:chgData name="Gudmundur Oskarsson" userId="68429f25b0650156" providerId="LiveId" clId="{F1069A15-0E0B-4296-B5A7-DF820A391383}" dt="2019-12-01T02:08:29.383" v="1592" actId="20577"/>
          <ac:spMkLst>
            <pc:docMk/>
            <pc:sldMk cId="3917737491" sldId="272"/>
            <ac:spMk id="2" creationId="{00000000-0000-0000-0000-000000000000}"/>
          </ac:spMkLst>
        </pc:spChg>
        <pc:spChg chg="add mod">
          <ac:chgData name="Gudmundur Oskarsson" userId="68429f25b0650156" providerId="LiveId" clId="{F1069A15-0E0B-4296-B5A7-DF820A391383}" dt="2019-12-01T02:18:36.930" v="1710" actId="1076"/>
          <ac:spMkLst>
            <pc:docMk/>
            <pc:sldMk cId="3917737491" sldId="272"/>
            <ac:spMk id="3" creationId="{EC005E95-1C6B-4E7A-8F96-4DEA4B75D88A}"/>
          </ac:spMkLst>
        </pc:spChg>
        <pc:graphicFrameChg chg="modGraphic">
          <ac:chgData name="Gudmundur Oskarsson" userId="68429f25b0650156" providerId="LiveId" clId="{F1069A15-0E0B-4296-B5A7-DF820A391383}" dt="2019-12-01T02:38:28.140" v="1735" actId="207"/>
          <ac:graphicFrameMkLst>
            <pc:docMk/>
            <pc:sldMk cId="3917737491" sldId="272"/>
            <ac:graphicFrameMk id="4" creationId="{00000000-0000-0000-0000-000000000000}"/>
          </ac:graphicFrameMkLst>
        </pc:graphicFrameChg>
      </pc:sldChg>
      <pc:sldChg chg="addSp delSp modSp modNotesTx">
        <pc:chgData name="Gudmundur Oskarsson" userId="68429f25b0650156" providerId="LiveId" clId="{F1069A15-0E0B-4296-B5A7-DF820A391383}" dt="2019-12-01T01:29:16.916" v="895" actId="20577"/>
        <pc:sldMkLst>
          <pc:docMk/>
          <pc:sldMk cId="3801191629" sldId="282"/>
        </pc:sldMkLst>
        <pc:spChg chg="mod">
          <ac:chgData name="Gudmundur Oskarsson" userId="68429f25b0650156" providerId="LiveId" clId="{F1069A15-0E0B-4296-B5A7-DF820A391383}" dt="2019-12-01T01:25:09.732" v="491" actId="20577"/>
          <ac:spMkLst>
            <pc:docMk/>
            <pc:sldMk cId="3801191629" sldId="282"/>
            <ac:spMk id="2" creationId="{00000000-0000-0000-0000-000000000000}"/>
          </ac:spMkLst>
        </pc:spChg>
        <pc:picChg chg="add mod">
          <ac:chgData name="Gudmundur Oskarsson" userId="68429f25b0650156" providerId="LiveId" clId="{F1069A15-0E0B-4296-B5A7-DF820A391383}" dt="2019-12-01T01:26:03.309" v="495" actId="14100"/>
          <ac:picMkLst>
            <pc:docMk/>
            <pc:sldMk cId="3801191629" sldId="282"/>
            <ac:picMk id="3" creationId="{07B3DCF7-94F3-49DA-A9B3-DE418B02B210}"/>
          </ac:picMkLst>
        </pc:picChg>
        <pc:picChg chg="del">
          <ac:chgData name="Gudmundur Oskarsson" userId="68429f25b0650156" providerId="LiveId" clId="{F1069A15-0E0B-4296-B5A7-DF820A391383}" dt="2019-12-01T01:25:52.805" v="492" actId="478"/>
          <ac:picMkLst>
            <pc:docMk/>
            <pc:sldMk cId="3801191629" sldId="282"/>
            <ac:picMk id="4" creationId="{4DF14A60-6C44-4833-99E2-BCAB2AAF136B}"/>
          </ac:picMkLst>
        </pc:picChg>
      </pc:sldChg>
      <pc:sldChg chg="addSp delSp modSp modNotesTx">
        <pc:chgData name="Gudmundur Oskarsson" userId="68429f25b0650156" providerId="LiveId" clId="{F1069A15-0E0B-4296-B5A7-DF820A391383}" dt="2019-12-01T01:31:57.413" v="1170" actId="20577"/>
        <pc:sldMkLst>
          <pc:docMk/>
          <pc:sldMk cId="4198727975" sldId="283"/>
        </pc:sldMkLst>
        <pc:spChg chg="mod">
          <ac:chgData name="Gudmundur Oskarsson" userId="68429f25b0650156" providerId="LiveId" clId="{F1069A15-0E0B-4296-B5A7-DF820A391383}" dt="2019-12-01T01:30:11.694" v="904" actId="20577"/>
          <ac:spMkLst>
            <pc:docMk/>
            <pc:sldMk cId="4198727975" sldId="283"/>
            <ac:spMk id="2" creationId="{00000000-0000-0000-0000-000000000000}"/>
          </ac:spMkLst>
        </pc:spChg>
        <pc:picChg chg="del">
          <ac:chgData name="Gudmundur Oskarsson" userId="68429f25b0650156" providerId="LiveId" clId="{F1069A15-0E0B-4296-B5A7-DF820A391383}" dt="2019-12-01T01:29:52.680" v="896" actId="478"/>
          <ac:picMkLst>
            <pc:docMk/>
            <pc:sldMk cId="4198727975" sldId="283"/>
            <ac:picMk id="3" creationId="{93396A05-9F0B-4614-86CF-FC8A9DB60021}"/>
          </ac:picMkLst>
        </pc:picChg>
        <pc:picChg chg="add mod">
          <ac:chgData name="Gudmundur Oskarsson" userId="68429f25b0650156" providerId="LiveId" clId="{F1069A15-0E0B-4296-B5A7-DF820A391383}" dt="2019-12-01T01:30:08.386" v="902" actId="1038"/>
          <ac:picMkLst>
            <pc:docMk/>
            <pc:sldMk cId="4198727975" sldId="283"/>
            <ac:picMk id="4" creationId="{9927C821-7501-4F98-B3FF-8A00776A474A}"/>
          </ac:picMkLst>
        </pc:picChg>
      </pc:sldChg>
      <pc:sldChg chg="addSp delSp modSp modNotesTx">
        <pc:chgData name="Gudmundur Oskarsson" userId="68429f25b0650156" providerId="LiveId" clId="{F1069A15-0E0B-4296-B5A7-DF820A391383}" dt="2019-12-01T01:42:48.169" v="1590" actId="20577"/>
        <pc:sldMkLst>
          <pc:docMk/>
          <pc:sldMk cId="1574241074" sldId="284"/>
        </pc:sldMkLst>
        <pc:spChg chg="mod">
          <ac:chgData name="Gudmundur Oskarsson" userId="68429f25b0650156" providerId="LiveId" clId="{F1069A15-0E0B-4296-B5A7-DF820A391383}" dt="2019-12-01T01:32:38.567" v="1172" actId="20577"/>
          <ac:spMkLst>
            <pc:docMk/>
            <pc:sldMk cId="1574241074" sldId="284"/>
            <ac:spMk id="2" creationId="{00000000-0000-0000-0000-000000000000}"/>
          </ac:spMkLst>
        </pc:spChg>
        <pc:picChg chg="add del mod">
          <ac:chgData name="Gudmundur Oskarsson" userId="68429f25b0650156" providerId="LiveId" clId="{F1069A15-0E0B-4296-B5A7-DF820A391383}" dt="2019-12-01T01:33:50.129" v="1187"/>
          <ac:picMkLst>
            <pc:docMk/>
            <pc:sldMk cId="1574241074" sldId="284"/>
            <ac:picMk id="3" creationId="{F737064A-A393-4E47-B61F-B2E14D11D8F3}"/>
          </ac:picMkLst>
        </pc:picChg>
        <pc:picChg chg="add del">
          <ac:chgData name="Gudmundur Oskarsson" userId="68429f25b0650156" providerId="LiveId" clId="{F1069A15-0E0B-4296-B5A7-DF820A391383}" dt="2019-12-01T01:37:14.577" v="1192" actId="478"/>
          <ac:picMkLst>
            <pc:docMk/>
            <pc:sldMk cId="1574241074" sldId="284"/>
            <ac:picMk id="4" creationId="{681F4844-B6B5-4FB7-B15B-8D5350C9B261}"/>
          </ac:picMkLst>
        </pc:picChg>
        <pc:picChg chg="add del mod">
          <ac:chgData name="Gudmundur Oskarsson" userId="68429f25b0650156" providerId="LiveId" clId="{F1069A15-0E0B-4296-B5A7-DF820A391383}" dt="2019-12-01T01:33:46.445" v="1182"/>
          <ac:picMkLst>
            <pc:docMk/>
            <pc:sldMk cId="1574241074" sldId="284"/>
            <ac:picMk id="5" creationId="{B85190D6-6B3C-4FC0-AD36-191038625FEE}"/>
          </ac:picMkLst>
        </pc:picChg>
        <pc:picChg chg="add mod">
          <ac:chgData name="Gudmundur Oskarsson" userId="68429f25b0650156" providerId="LiveId" clId="{F1069A15-0E0B-4296-B5A7-DF820A391383}" dt="2019-12-01T01:37:21.374" v="1193" actId="1076"/>
          <ac:picMkLst>
            <pc:docMk/>
            <pc:sldMk cId="1574241074" sldId="284"/>
            <ac:picMk id="6" creationId="{A5E492FD-F733-44A9-9493-9D304C532F40}"/>
          </ac:picMkLst>
        </pc:picChg>
      </pc:sldChg>
      <pc:sldChg chg="addSp delSp modSp add mod">
        <pc:chgData name="Gudmundur Oskarsson" userId="68429f25b0650156" providerId="LiveId" clId="{F1069A15-0E0B-4296-B5A7-DF820A391383}" dt="2019-12-01T00:58:16.047" v="240" actId="14100"/>
        <pc:sldMkLst>
          <pc:docMk/>
          <pc:sldMk cId="2016305625" sldId="287"/>
        </pc:sldMkLst>
        <pc:graphicFrameChg chg="add mod">
          <ac:chgData name="Gudmundur Oskarsson" userId="68429f25b0650156" providerId="LiveId" clId="{F1069A15-0E0B-4296-B5A7-DF820A391383}" dt="2019-12-01T00:34:56.710" v="167" actId="1076"/>
          <ac:graphicFrameMkLst>
            <pc:docMk/>
            <pc:sldMk cId="2016305625" sldId="287"/>
            <ac:graphicFrameMk id="5" creationId="{0F8437A7-2267-44E9-8953-63972CDB9740}"/>
          </ac:graphicFrameMkLst>
        </pc:graphicFrameChg>
        <pc:graphicFrameChg chg="del">
          <ac:chgData name="Gudmundur Oskarsson" userId="68429f25b0650156" providerId="LiveId" clId="{F1069A15-0E0B-4296-B5A7-DF820A391383}" dt="2019-12-01T00:35:02.979" v="168" actId="478"/>
          <ac:graphicFrameMkLst>
            <pc:docMk/>
            <pc:sldMk cId="2016305625" sldId="287"/>
            <ac:graphicFrameMk id="7" creationId="{572650AF-468E-4D0D-8CD8-FBD0D1E31DD2}"/>
          </ac:graphicFrameMkLst>
        </pc:graphicFrameChg>
        <pc:graphicFrameChg chg="add">
          <ac:chgData name="Gudmundur Oskarsson" userId="68429f25b0650156" providerId="LiveId" clId="{F1069A15-0E0B-4296-B5A7-DF820A391383}" dt="2019-12-01T00:35:07.328" v="170"/>
          <ac:graphicFrameMkLst>
            <pc:docMk/>
            <pc:sldMk cId="2016305625" sldId="287"/>
            <ac:graphicFrameMk id="8" creationId="{0F8437A7-2267-44E9-8953-63972CDB9740}"/>
          </ac:graphicFrameMkLst>
        </pc:graphicFrameChg>
        <pc:graphicFrameChg chg="add">
          <ac:chgData name="Gudmundur Oskarsson" userId="68429f25b0650156" providerId="LiveId" clId="{F1069A15-0E0B-4296-B5A7-DF820A391383}" dt="2019-12-01T00:37:38.192" v="176"/>
          <ac:graphicFrameMkLst>
            <pc:docMk/>
            <pc:sldMk cId="2016305625" sldId="287"/>
            <ac:graphicFrameMk id="9" creationId="{0F8437A7-2267-44E9-8953-63972CDB9740}"/>
          </ac:graphicFrameMkLst>
        </pc:graphicFrameChg>
        <pc:graphicFrameChg chg="add">
          <ac:chgData name="Gudmundur Oskarsson" userId="68429f25b0650156" providerId="LiveId" clId="{F1069A15-0E0B-4296-B5A7-DF820A391383}" dt="2019-12-01T00:39:42.705" v="192"/>
          <ac:graphicFrameMkLst>
            <pc:docMk/>
            <pc:sldMk cId="2016305625" sldId="287"/>
            <ac:graphicFrameMk id="10" creationId="{0F8437A7-2267-44E9-8953-63972CDB9740}"/>
          </ac:graphicFrameMkLst>
        </pc:graphicFrameChg>
        <pc:graphicFrameChg chg="add del mod">
          <ac:chgData name="Gudmundur Oskarsson" userId="68429f25b0650156" providerId="LiveId" clId="{F1069A15-0E0B-4296-B5A7-DF820A391383}" dt="2019-12-01T00:54:07.033" v="211" actId="478"/>
          <ac:graphicFrameMkLst>
            <pc:docMk/>
            <pc:sldMk cId="2016305625" sldId="287"/>
            <ac:graphicFrameMk id="12" creationId="{626C20F5-4D17-4813-B447-B51BE4B995E1}"/>
          </ac:graphicFrameMkLst>
        </pc:graphicFrameChg>
        <pc:graphicFrameChg chg="add">
          <ac:chgData name="Gudmundur Oskarsson" userId="68429f25b0650156" providerId="LiveId" clId="{F1069A15-0E0B-4296-B5A7-DF820A391383}" dt="2019-12-01T00:54:08.962" v="213"/>
          <ac:graphicFrameMkLst>
            <pc:docMk/>
            <pc:sldMk cId="2016305625" sldId="287"/>
            <ac:graphicFrameMk id="13" creationId="{626C20F5-4D17-4813-B447-B51BE4B995E1}"/>
          </ac:graphicFrameMkLst>
        </pc:graphicFrameChg>
        <pc:graphicFrameChg chg="add mod">
          <ac:chgData name="Gudmundur Oskarsson" userId="68429f25b0650156" providerId="LiveId" clId="{F1069A15-0E0B-4296-B5A7-DF820A391383}" dt="2019-12-01T00:56:09.698" v="221" actId="1076"/>
          <ac:graphicFrameMkLst>
            <pc:docMk/>
            <pc:sldMk cId="2016305625" sldId="287"/>
            <ac:graphicFrameMk id="15" creationId="{0F8437A7-2267-44E9-8953-63972CDB9740}"/>
          </ac:graphicFrameMkLst>
        </pc:graphicFrameChg>
        <pc:graphicFrameChg chg="add">
          <ac:chgData name="Gudmundur Oskarsson" userId="68429f25b0650156" providerId="LiveId" clId="{F1069A15-0E0B-4296-B5A7-DF820A391383}" dt="2019-12-01T00:56:12.484" v="223"/>
          <ac:graphicFrameMkLst>
            <pc:docMk/>
            <pc:sldMk cId="2016305625" sldId="287"/>
            <ac:graphicFrameMk id="16" creationId="{0F8437A7-2267-44E9-8953-63972CDB9740}"/>
          </ac:graphicFrameMkLst>
        </pc:graphicFrameChg>
        <pc:graphicFrameChg chg="add">
          <ac:chgData name="Gudmundur Oskarsson" userId="68429f25b0650156" providerId="LiveId" clId="{F1069A15-0E0B-4296-B5A7-DF820A391383}" dt="2019-12-01T00:56:47.631" v="229"/>
          <ac:graphicFrameMkLst>
            <pc:docMk/>
            <pc:sldMk cId="2016305625" sldId="287"/>
            <ac:graphicFrameMk id="18" creationId="{0F8437A7-2267-44E9-8953-63972CDB9740}"/>
          </ac:graphicFrameMkLst>
        </pc:graphicFrameChg>
        <pc:graphicFrameChg chg="add">
          <ac:chgData name="Gudmundur Oskarsson" userId="68429f25b0650156" providerId="LiveId" clId="{F1069A15-0E0B-4296-B5A7-DF820A391383}" dt="2019-12-01T00:57:55.559" v="237"/>
          <ac:graphicFrameMkLst>
            <pc:docMk/>
            <pc:sldMk cId="2016305625" sldId="287"/>
            <ac:graphicFrameMk id="20" creationId="{626C20F5-4D17-4813-B447-B51BE4B995E1}"/>
          </ac:graphicFrameMkLst>
        </pc:graphicFrameChg>
        <pc:picChg chg="add del mod">
          <ac:chgData name="Gudmundur Oskarsson" userId="68429f25b0650156" providerId="LiveId" clId="{F1069A15-0E0B-4296-B5A7-DF820A391383}" dt="2019-12-01T00:39:41.456" v="190" actId="478"/>
          <ac:picMkLst>
            <pc:docMk/>
            <pc:sldMk cId="2016305625" sldId="287"/>
            <ac:picMk id="3" creationId="{25839C35-08BF-49B7-8156-EDC8CE0F6721}"/>
          </ac:picMkLst>
        </pc:picChg>
        <pc:picChg chg="add mod">
          <ac:chgData name="Gudmundur Oskarsson" userId="68429f25b0650156" providerId="LiveId" clId="{F1069A15-0E0B-4296-B5A7-DF820A391383}" dt="2019-12-01T00:53:33.209" v="209" actId="1076"/>
          <ac:picMkLst>
            <pc:docMk/>
            <pc:sldMk cId="2016305625" sldId="287"/>
            <ac:picMk id="4" creationId="{C1C7FF7B-49BE-4B6D-8DE8-83649FF0990B}"/>
          </ac:picMkLst>
        </pc:picChg>
        <pc:picChg chg="del">
          <ac:chgData name="Gudmundur Oskarsson" userId="68429f25b0650156" providerId="LiveId" clId="{F1069A15-0E0B-4296-B5A7-DF820A391383}" dt="2019-12-01T00:34:39.560" v="161" actId="478"/>
          <ac:picMkLst>
            <pc:docMk/>
            <pc:sldMk cId="2016305625" sldId="287"/>
            <ac:picMk id="6" creationId="{841DF2FF-B7DE-48A8-88B9-5A52942ABF9D}"/>
          </ac:picMkLst>
        </pc:picChg>
        <pc:picChg chg="add del mod">
          <ac:chgData name="Gudmundur Oskarsson" userId="68429f25b0650156" providerId="LiveId" clId="{F1069A15-0E0B-4296-B5A7-DF820A391383}" dt="2019-12-01T00:56:01.985" v="217" actId="478"/>
          <ac:picMkLst>
            <pc:docMk/>
            <pc:sldMk cId="2016305625" sldId="287"/>
            <ac:picMk id="11" creationId="{BB97E41A-067E-44C7-9FA3-33A9F2922811}"/>
          </ac:picMkLst>
        </pc:picChg>
        <pc:picChg chg="add del mod">
          <ac:chgData name="Gudmundur Oskarsson" userId="68429f25b0650156" providerId="LiveId" clId="{F1069A15-0E0B-4296-B5A7-DF820A391383}" dt="2019-12-01T00:57:47.853" v="233" actId="478"/>
          <ac:picMkLst>
            <pc:docMk/>
            <pc:sldMk cId="2016305625" sldId="287"/>
            <ac:picMk id="14" creationId="{11E8535C-F06C-4247-B6FD-6C394C2C2597}"/>
          </ac:picMkLst>
        </pc:picChg>
        <pc:picChg chg="add del mod">
          <ac:chgData name="Gudmundur Oskarsson" userId="68429f25b0650156" providerId="LiveId" clId="{F1069A15-0E0B-4296-B5A7-DF820A391383}" dt="2019-12-01T00:56:36.143" v="227" actId="478"/>
          <ac:picMkLst>
            <pc:docMk/>
            <pc:sldMk cId="2016305625" sldId="287"/>
            <ac:picMk id="17" creationId="{46AACC0E-B3AB-477A-8438-C7EF913AE22F}"/>
          </ac:picMkLst>
        </pc:picChg>
        <pc:picChg chg="add mod">
          <ac:chgData name="Gudmundur Oskarsson" userId="68429f25b0650156" providerId="LiveId" clId="{F1069A15-0E0B-4296-B5A7-DF820A391383}" dt="2019-12-01T00:57:53.848" v="235" actId="14100"/>
          <ac:picMkLst>
            <pc:docMk/>
            <pc:sldMk cId="2016305625" sldId="287"/>
            <ac:picMk id="19" creationId="{FB407404-9319-481E-B866-DE46CF069566}"/>
          </ac:picMkLst>
        </pc:picChg>
        <pc:picChg chg="add mod">
          <ac:chgData name="Gudmundur Oskarsson" userId="68429f25b0650156" providerId="LiveId" clId="{F1069A15-0E0B-4296-B5A7-DF820A391383}" dt="2019-12-01T00:58:16.047" v="240" actId="14100"/>
          <ac:picMkLst>
            <pc:docMk/>
            <pc:sldMk cId="2016305625" sldId="287"/>
            <ac:picMk id="21" creationId="{C9EFDB5E-04A6-4E61-BECD-CBBBBC820CC5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https://keiliris.sharepoint.com/sites/stjorn/2019%20Skjl/2.%20Rekstrarnefnd/Uppgjor_2019%20og%20Aaetlun_2020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[Uppgjor_2019 og Aaetlun_2020.xlsx]Greining!PivotTable1</c:name>
    <c:fmtId val="4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s-IS"/>
              <a:t>TEKJUR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11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bg1">
              <a:lumMod val="65000"/>
            </a:schemeClr>
          </a:solidFill>
          <a:ln>
            <a:noFill/>
          </a:ln>
          <a:effectLst/>
        </c:spPr>
      </c:pivotFmt>
      <c:pivotFmt>
        <c:idx val="24"/>
        <c:spPr>
          <a:solidFill>
            <a:schemeClr val="bg1">
              <a:lumMod val="65000"/>
            </a:schemeClr>
          </a:solidFill>
          <a:ln>
            <a:noFill/>
          </a:ln>
          <a:effectLst/>
        </c:spPr>
      </c:pivotFmt>
      <c:pivotFmt>
        <c:idx val="25"/>
        <c:spPr>
          <a:solidFill>
            <a:schemeClr val="bg1">
              <a:lumMod val="65000"/>
            </a:schemeClr>
          </a:solidFill>
          <a:ln>
            <a:noFill/>
          </a:ln>
          <a:effectLst/>
        </c:spPr>
      </c:pivotFmt>
      <c:pivotFmt>
        <c:idx val="26"/>
        <c:spPr>
          <a:solidFill>
            <a:schemeClr val="bg1">
              <a:lumMod val="65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29"/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30"/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31"/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32"/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33"/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34"/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35"/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36"/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37"/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38"/>
        <c:spPr>
          <a:solidFill>
            <a:schemeClr val="bg1">
              <a:lumMod val="65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chemeClr val="bg1">
              <a:lumMod val="65000"/>
            </a:schemeClr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chemeClr val="accent3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chemeClr val="bg1">
              <a:lumMod val="65000"/>
            </a:schemeClr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chemeClr val="accent3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chemeClr val="bg1">
              <a:lumMod val="65000"/>
            </a:schemeClr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chemeClr val="bg1">
              <a:lumMod val="65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46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delete val="1"/>
          <c:extLst>
            <c:ext xmlns:c15="http://schemas.microsoft.com/office/drawing/2012/chart" uri="{CE6537A1-D6FC-4f65-9D91-7224C49458BB}"/>
          </c:extLst>
        </c:dLbl>
      </c:pivotFmt>
      <c:pivotFmt>
        <c:idx val="50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chemeClr val="bg1">
              <a:lumMod val="65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 sz="1100"/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</c:pivotFmt>
      <c:pivotFmt>
        <c:idx val="54"/>
      </c:pivotFmt>
      <c:pivotFmt>
        <c:idx val="55"/>
        <c:spPr>
          <a:solidFill>
            <a:sysClr val="window" lastClr="FFFFFF">
              <a:lumMod val="85000"/>
            </a:sysClr>
          </a:solidFill>
          <a:ln>
            <a:solidFill>
              <a:sysClr val="windowText" lastClr="000000"/>
            </a:solidFill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 sz="1100"/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7"/>
      </c:pivotFmt>
      <c:pivotFmt>
        <c:idx val="58"/>
      </c:pivotFmt>
      <c:pivotFmt>
        <c:idx val="59"/>
      </c:pivotFmt>
      <c:pivotFmt>
        <c:idx val="60"/>
      </c:pivotFmt>
      <c:pivotFmt>
        <c:idx val="61"/>
        <c:spPr>
          <a:solidFill>
            <a:sysClr val="window" lastClr="FFFFFF">
              <a:lumMod val="95000"/>
            </a:sysClr>
          </a:solidFill>
          <a:ln w="19050">
            <a:solidFill>
              <a:sysClr val="windowText" lastClr="000000"/>
            </a:solidFill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2"/>
      </c:pivotFmt>
      <c:pivotFmt>
        <c:idx val="63"/>
      </c:pivotFmt>
      <c:pivotFmt>
        <c:idx val="64"/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</c:pivotFmt>
      <c:pivotFmt>
        <c:idx val="66"/>
      </c:pivotFmt>
      <c:pivotFmt>
        <c:idx val="67"/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chemeClr val="bg1">
              <a:lumMod val="65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 sz="1100"/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 sz="1100"/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0"/>
        <c:spPr>
          <a:solidFill>
            <a:schemeClr val="bg1">
              <a:lumMod val="65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 sz="1100"/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1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 sz="1100"/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Greining!$B$3:$B$4</c:f>
              <c:strCache>
                <c:ptCount val="1"/>
                <c:pt idx="0">
                  <c:v>Áætlun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9E9-4569-9AC6-EA3803098DF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9E9-4569-9AC6-EA3803098DFE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9E9-4569-9AC6-EA3803098DF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Greining!$A$5:$A$9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strCache>
            </c:strRef>
          </c:cat>
          <c:val>
            <c:numRef>
              <c:f>Greining!$B$5:$B$9</c:f>
              <c:numCache>
                <c:formatCode>#.0,,</c:formatCode>
                <c:ptCount val="5"/>
                <c:pt idx="0">
                  <c:v>201092500</c:v>
                </c:pt>
                <c:pt idx="1">
                  <c:v>196567375</c:v>
                </c:pt>
                <c:pt idx="2">
                  <c:v>220677312.5</c:v>
                </c:pt>
                <c:pt idx="3">
                  <c:v>253492150</c:v>
                </c:pt>
                <c:pt idx="4">
                  <c:v>242819264.7295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E9-4569-9AC6-EA3803098DFE}"/>
            </c:ext>
          </c:extLst>
        </c:ser>
        <c:ser>
          <c:idx val="1"/>
          <c:order val="1"/>
          <c:tx>
            <c:strRef>
              <c:f>Greining!$C$3:$C$4</c:f>
              <c:strCache>
                <c:ptCount val="1"/>
                <c:pt idx="0">
                  <c:v>Raun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F9E9-4569-9AC6-EA3803098DF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9E9-4569-9AC6-EA3803098DF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Greining!$A$5:$A$9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strCache>
            </c:strRef>
          </c:cat>
          <c:val>
            <c:numRef>
              <c:f>Greining!$C$5:$C$9</c:f>
              <c:numCache>
                <c:formatCode>#.0,,</c:formatCode>
                <c:ptCount val="5"/>
                <c:pt idx="0">
                  <c:v>188416650</c:v>
                </c:pt>
                <c:pt idx="1">
                  <c:v>208129221</c:v>
                </c:pt>
                <c:pt idx="2">
                  <c:v>217848857</c:v>
                </c:pt>
                <c:pt idx="3">
                  <c:v>242721204</c:v>
                </c:pt>
                <c:pt idx="4">
                  <c:v>253958624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E9-4569-9AC6-EA3803098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20"/>
        <c:axId val="133479424"/>
        <c:axId val="134820608"/>
      </c:barChart>
      <c:catAx>
        <c:axId val="133479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20608"/>
        <c:crosses val="autoZero"/>
        <c:auto val="1"/>
        <c:lblAlgn val="ctr"/>
        <c:lblOffset val="100"/>
        <c:noMultiLvlLbl val="0"/>
      </c:catAx>
      <c:valAx>
        <c:axId val="134820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s-IS"/>
                  <a:t>Milljónir kr.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#,,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479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74130701980759017"/>
          <c:y val="2.3565556385108762E-2"/>
          <c:w val="0.19138051652049487"/>
          <c:h val="0.1037092118704186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0A579-5839-429D-BCCC-0C124575ADE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4C3C3-4D2B-4B0D-8E38-1E3EC697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2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3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4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5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6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329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Ekki </a:t>
            </a:r>
            <a:r>
              <a:rPr lang="en-US" dirty="0" err="1"/>
              <a:t>mikið</a:t>
            </a:r>
            <a:r>
              <a:rPr lang="en-US" dirty="0"/>
              <a:t> </a:t>
            </a:r>
            <a:r>
              <a:rPr lang="en-US" dirty="0" err="1"/>
              <a:t>borgað</a:t>
            </a:r>
            <a:r>
              <a:rPr lang="en-US" dirty="0"/>
              <a:t> </a:t>
            </a:r>
            <a:r>
              <a:rPr lang="en-US" dirty="0" err="1"/>
              <a:t>niður</a:t>
            </a:r>
            <a:r>
              <a:rPr lang="en-US" dirty="0"/>
              <a:t> </a:t>
            </a:r>
            <a:r>
              <a:rPr lang="en-US" dirty="0" err="1"/>
              <a:t>af</a:t>
            </a:r>
            <a:r>
              <a:rPr lang="en-US" dirty="0"/>
              <a:t> </a:t>
            </a:r>
            <a:r>
              <a:rPr lang="en-US" dirty="0" err="1"/>
              <a:t>langtímalánum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skammtímalán</a:t>
            </a:r>
            <a:r>
              <a:rPr lang="en-US" dirty="0"/>
              <a:t> </a:t>
            </a:r>
            <a:r>
              <a:rPr lang="en-US" dirty="0" err="1"/>
              <a:t>hafa</a:t>
            </a:r>
            <a:r>
              <a:rPr lang="en-US" dirty="0"/>
              <a:t> </a:t>
            </a:r>
            <a:r>
              <a:rPr lang="en-US" dirty="0" err="1"/>
              <a:t>hækkað</a:t>
            </a:r>
            <a:r>
              <a:rPr lang="en-US" dirty="0"/>
              <a:t>. </a:t>
            </a:r>
            <a:r>
              <a:rPr lang="en-US" dirty="0" err="1"/>
              <a:t>Yfirdráttur</a:t>
            </a:r>
            <a:r>
              <a:rPr lang="en-US" dirty="0"/>
              <a:t> </a:t>
            </a:r>
            <a:r>
              <a:rPr lang="en-US" dirty="0" err="1"/>
              <a:t>hefur</a:t>
            </a:r>
            <a:r>
              <a:rPr lang="en-US" dirty="0"/>
              <a:t> </a:t>
            </a:r>
            <a:r>
              <a:rPr lang="en-US" dirty="0" err="1"/>
              <a:t>lækkað</a:t>
            </a:r>
            <a:r>
              <a:rPr lang="en-US" dirty="0"/>
              <a:t> um 4 mkr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aðrar</a:t>
            </a:r>
            <a:r>
              <a:rPr lang="en-US" dirty="0"/>
              <a:t> </a:t>
            </a:r>
            <a:r>
              <a:rPr lang="en-US" dirty="0" err="1"/>
              <a:t>skammtímaskuldir</a:t>
            </a:r>
            <a:r>
              <a:rPr lang="en-US" dirty="0"/>
              <a:t> </a:t>
            </a:r>
            <a:r>
              <a:rPr lang="en-US" dirty="0" err="1"/>
              <a:t>standa</a:t>
            </a:r>
            <a:r>
              <a:rPr lang="en-US" dirty="0"/>
              <a:t> í </a:t>
            </a:r>
            <a:r>
              <a:rPr lang="en-US" dirty="0" err="1"/>
              <a:t>stað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910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412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1710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532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99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is-IS" dirty="0"/>
          </a:p>
          <a:p>
            <a:r>
              <a:rPr lang="is-IS" dirty="0"/>
              <a:t>Fjárfestingar 20mkr. Í vélum áætlað á árinu 2020. Fjárfestingaráætlun er þó á vegum nýrrar stjórnar að samþykkja ásamt þessari rekstraráætlun.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401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err="1"/>
              <a:t>Félagsgjöld</a:t>
            </a:r>
            <a:r>
              <a:rPr lang="en-US" dirty="0"/>
              <a:t> </a:t>
            </a:r>
            <a:r>
              <a:rPr lang="en-US" dirty="0" err="1"/>
              <a:t>hækka</a:t>
            </a:r>
            <a:r>
              <a:rPr lang="en-US" dirty="0"/>
              <a:t> um 3,5% og </a:t>
            </a:r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búumst</a:t>
            </a:r>
            <a:r>
              <a:rPr lang="en-US" dirty="0"/>
              <a:t> ekki </a:t>
            </a:r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sambærilegri</a:t>
            </a:r>
            <a:r>
              <a:rPr lang="en-US" dirty="0"/>
              <a:t> </a:t>
            </a:r>
            <a:r>
              <a:rPr lang="en-US" dirty="0" err="1"/>
              <a:t>hækkun</a:t>
            </a:r>
            <a:r>
              <a:rPr lang="en-US" dirty="0"/>
              <a:t> á </a:t>
            </a:r>
            <a:r>
              <a:rPr lang="en-US" dirty="0" err="1"/>
              <a:t>samningi</a:t>
            </a:r>
            <a:r>
              <a:rPr lang="en-US" dirty="0"/>
              <a:t> </a:t>
            </a:r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Setberg</a:t>
            </a:r>
            <a:r>
              <a:rPr lang="en-US" dirty="0"/>
              <a:t> á </a:t>
            </a:r>
            <a:r>
              <a:rPr lang="en-US" dirty="0" err="1"/>
              <a:t>árinu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verður</a:t>
            </a:r>
            <a:r>
              <a:rPr lang="en-US" dirty="0"/>
              <a:t> í </a:t>
            </a:r>
            <a:r>
              <a:rPr lang="en-US" dirty="0" err="1"/>
              <a:t>svipuðum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og </a:t>
            </a:r>
            <a:r>
              <a:rPr lang="en-US" dirty="0" err="1"/>
              <a:t>árið</a:t>
            </a:r>
            <a:r>
              <a:rPr lang="en-US" dirty="0"/>
              <a:t> 2019, </a:t>
            </a:r>
            <a:r>
              <a:rPr lang="en-US" dirty="0" err="1"/>
              <a:t>þeas</a:t>
            </a:r>
            <a:r>
              <a:rPr lang="en-US" dirty="0"/>
              <a:t>. </a:t>
            </a:r>
            <a:r>
              <a:rPr lang="en-US" dirty="0" err="1"/>
              <a:t>eingreiðsla</a:t>
            </a:r>
            <a:r>
              <a:rPr lang="en-US" dirty="0"/>
              <a:t>.</a:t>
            </a:r>
          </a:p>
          <a:p>
            <a:r>
              <a:rPr lang="en-US" dirty="0" err="1"/>
              <a:t>Hóflegar</a:t>
            </a:r>
            <a:r>
              <a:rPr lang="en-US" dirty="0"/>
              <a:t> </a:t>
            </a:r>
            <a:r>
              <a:rPr lang="en-US" dirty="0" err="1"/>
              <a:t>hækkanir</a:t>
            </a:r>
            <a:r>
              <a:rPr lang="en-US" dirty="0"/>
              <a:t> í </a:t>
            </a:r>
            <a:r>
              <a:rPr lang="en-US" dirty="0" err="1"/>
              <a:t>flatar</a:t>
            </a:r>
            <a:r>
              <a:rPr lang="en-US" dirty="0"/>
              <a:t> og </a:t>
            </a:r>
            <a:r>
              <a:rPr lang="en-US" dirty="0" err="1"/>
              <a:t>mótagjöldum</a:t>
            </a:r>
            <a:r>
              <a:rPr lang="en-US" dirty="0"/>
              <a:t> og </a:t>
            </a:r>
            <a:r>
              <a:rPr lang="en-US" dirty="0" err="1"/>
              <a:t>æfingasvæði</a:t>
            </a:r>
            <a:r>
              <a:rPr lang="en-US" dirty="0"/>
              <a:t>.</a:t>
            </a:r>
          </a:p>
          <a:p>
            <a:r>
              <a:rPr lang="en-US" dirty="0" err="1"/>
              <a:t>Tekjur</a:t>
            </a:r>
            <a:r>
              <a:rPr lang="en-US" dirty="0"/>
              <a:t> </a:t>
            </a:r>
            <a:r>
              <a:rPr lang="en-US" dirty="0" err="1"/>
              <a:t>æfingasvæðis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um 2 mkr.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búumst</a:t>
            </a:r>
            <a:r>
              <a:rPr lang="en-US" dirty="0"/>
              <a:t> </a:t>
            </a:r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verði</a:t>
            </a:r>
            <a:r>
              <a:rPr lang="en-US" dirty="0"/>
              <a:t> </a:t>
            </a:r>
            <a:r>
              <a:rPr lang="en-US" dirty="0" err="1"/>
              <a:t>drifin</a:t>
            </a:r>
            <a:r>
              <a:rPr lang="en-US" dirty="0"/>
              <a:t> </a:t>
            </a:r>
            <a:r>
              <a:rPr lang="en-US" dirty="0" err="1"/>
              <a:t>af</a:t>
            </a:r>
            <a:r>
              <a:rPr lang="en-US" dirty="0"/>
              <a:t> </a:t>
            </a:r>
            <a:r>
              <a:rPr lang="en-US" dirty="0" err="1"/>
              <a:t>nýju</a:t>
            </a:r>
            <a:r>
              <a:rPr lang="en-US" dirty="0"/>
              <a:t> </a:t>
            </a:r>
            <a:r>
              <a:rPr lang="en-US" dirty="0" err="1"/>
              <a:t>hermunum</a:t>
            </a:r>
            <a:r>
              <a:rPr lang="en-US" dirty="0"/>
              <a:t>.</a:t>
            </a:r>
          </a:p>
          <a:p>
            <a:r>
              <a:rPr lang="en-US" dirty="0" err="1"/>
              <a:t>Reiknum</a:t>
            </a:r>
            <a:r>
              <a:rPr lang="en-US" dirty="0"/>
              <a:t> </a:t>
            </a:r>
            <a:r>
              <a:rPr lang="en-US" dirty="0" err="1"/>
              <a:t>með</a:t>
            </a:r>
            <a:r>
              <a:rPr lang="en-US" dirty="0"/>
              <a:t> </a:t>
            </a:r>
            <a:r>
              <a:rPr lang="en-US" dirty="0" err="1"/>
              <a:t>aðeins</a:t>
            </a:r>
            <a:r>
              <a:rPr lang="en-US" dirty="0"/>
              <a:t> </a:t>
            </a:r>
            <a:r>
              <a:rPr lang="en-US" dirty="0" err="1"/>
              <a:t>minni</a:t>
            </a:r>
            <a:r>
              <a:rPr lang="en-US" dirty="0"/>
              <a:t> </a:t>
            </a:r>
            <a:r>
              <a:rPr lang="en-US" dirty="0" err="1"/>
              <a:t>umsvifum</a:t>
            </a:r>
            <a:r>
              <a:rPr lang="en-US" dirty="0"/>
              <a:t> í </a:t>
            </a:r>
            <a:r>
              <a:rPr lang="en-US" dirty="0" err="1"/>
              <a:t>verslun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7902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err="1"/>
              <a:t>Mótagjöld</a:t>
            </a:r>
            <a:r>
              <a:rPr lang="en-US" dirty="0"/>
              <a:t>:</a:t>
            </a:r>
          </a:p>
          <a:p>
            <a:r>
              <a:rPr lang="en-US" dirty="0" err="1"/>
              <a:t>Styrkir</a:t>
            </a:r>
            <a:r>
              <a:rPr lang="en-US" dirty="0"/>
              <a:t> og </a:t>
            </a:r>
            <a:r>
              <a:rPr lang="en-US" dirty="0" err="1"/>
              <a:t>þjálfun</a:t>
            </a:r>
            <a:r>
              <a:rPr lang="en-US" dirty="0"/>
              <a:t>: </a:t>
            </a:r>
            <a:r>
              <a:rPr lang="en-US" dirty="0" err="1"/>
              <a:t>gerum</a:t>
            </a:r>
            <a:r>
              <a:rPr lang="en-US" dirty="0"/>
              <a:t> </a:t>
            </a:r>
            <a:r>
              <a:rPr lang="en-US" dirty="0" err="1"/>
              <a:t>ráð</a:t>
            </a:r>
            <a:r>
              <a:rPr lang="en-US" dirty="0"/>
              <a:t> fyrir </a:t>
            </a:r>
            <a:r>
              <a:rPr lang="en-US" dirty="0" err="1"/>
              <a:t>hækkun</a:t>
            </a:r>
            <a:r>
              <a:rPr lang="en-US" dirty="0"/>
              <a:t> </a:t>
            </a:r>
            <a:r>
              <a:rPr lang="en-US" dirty="0" err="1"/>
              <a:t>launa</a:t>
            </a:r>
            <a:r>
              <a:rPr lang="en-US" dirty="0"/>
              <a:t> +4,5% (1,5 mkr)</a:t>
            </a:r>
          </a:p>
          <a:p>
            <a:r>
              <a:rPr lang="en-US" dirty="0" err="1"/>
              <a:t>Æfingasvæði</a:t>
            </a:r>
            <a:r>
              <a:rPr lang="en-US" dirty="0"/>
              <a:t>: </a:t>
            </a:r>
            <a:r>
              <a:rPr lang="en-US" dirty="0" err="1"/>
              <a:t>Hækkun</a:t>
            </a:r>
            <a:r>
              <a:rPr lang="en-US" dirty="0"/>
              <a:t> </a:t>
            </a:r>
            <a:r>
              <a:rPr lang="en-US" dirty="0" err="1"/>
              <a:t>launa</a:t>
            </a:r>
            <a:r>
              <a:rPr lang="en-US" dirty="0"/>
              <a:t>. (2,0 mkr.)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meiri</a:t>
            </a:r>
            <a:r>
              <a:rPr lang="en-US" dirty="0"/>
              <a:t> </a:t>
            </a:r>
            <a:r>
              <a:rPr lang="en-US" dirty="0" err="1"/>
              <a:t>viðveru</a:t>
            </a:r>
            <a:r>
              <a:rPr lang="en-US" dirty="0"/>
              <a:t>/</a:t>
            </a:r>
            <a:r>
              <a:rPr lang="en-US" dirty="0" err="1"/>
              <a:t>þjónust</a:t>
            </a:r>
            <a:r>
              <a:rPr lang="en-US" dirty="0"/>
              <a:t> og </a:t>
            </a:r>
            <a:r>
              <a:rPr lang="en-US" dirty="0" err="1"/>
              <a:t>svo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kominn</a:t>
            </a:r>
            <a:r>
              <a:rPr lang="en-US" dirty="0"/>
              <a:t> </a:t>
            </a:r>
            <a:r>
              <a:rPr lang="en-US" dirty="0" err="1"/>
              <a:t>tími</a:t>
            </a:r>
            <a:r>
              <a:rPr lang="en-US" dirty="0"/>
              <a:t> </a:t>
            </a:r>
            <a:r>
              <a:rPr lang="en-US" dirty="0" err="1"/>
              <a:t>endurnýjun</a:t>
            </a:r>
            <a:r>
              <a:rPr lang="en-US" dirty="0"/>
              <a:t> á </a:t>
            </a:r>
            <a:r>
              <a:rPr lang="en-US" dirty="0" err="1"/>
              <a:t>mottum</a:t>
            </a:r>
            <a:r>
              <a:rPr lang="en-US" dirty="0"/>
              <a:t> </a:t>
            </a:r>
            <a:r>
              <a:rPr lang="en-US" dirty="0" err="1"/>
              <a:t>ofl</a:t>
            </a:r>
            <a:r>
              <a:rPr lang="en-US" dirty="0"/>
              <a:t>.</a:t>
            </a:r>
          </a:p>
          <a:p>
            <a:r>
              <a:rPr lang="en-US" dirty="0" err="1"/>
              <a:t>Fasteignir</a:t>
            </a:r>
            <a:r>
              <a:rPr lang="en-US" dirty="0"/>
              <a:t>: </a:t>
            </a:r>
            <a:r>
              <a:rPr lang="en-US" dirty="0" err="1"/>
              <a:t>Meiri</a:t>
            </a:r>
            <a:r>
              <a:rPr lang="en-US" dirty="0"/>
              <a:t> </a:t>
            </a:r>
            <a:r>
              <a:rPr lang="en-US" dirty="0" err="1"/>
              <a:t>viðhaldskostnaður</a:t>
            </a:r>
            <a:r>
              <a:rPr lang="en-US" dirty="0"/>
              <a:t> </a:t>
            </a:r>
            <a:r>
              <a:rPr lang="en-US" dirty="0" err="1"/>
              <a:t>áætlaður</a:t>
            </a:r>
            <a:endParaRPr lang="en-US" dirty="0"/>
          </a:p>
          <a:p>
            <a:r>
              <a:rPr lang="en-US" dirty="0" err="1"/>
              <a:t>Stjórnun</a:t>
            </a:r>
            <a:r>
              <a:rPr lang="en-US" dirty="0"/>
              <a:t>: </a:t>
            </a:r>
            <a:r>
              <a:rPr lang="en-US" dirty="0" err="1"/>
              <a:t>Hækkun</a:t>
            </a:r>
            <a:r>
              <a:rPr lang="en-US" dirty="0"/>
              <a:t> </a:t>
            </a:r>
            <a:r>
              <a:rPr lang="en-US" dirty="0" err="1"/>
              <a:t>launa</a:t>
            </a:r>
            <a:r>
              <a:rPr lang="en-US" dirty="0"/>
              <a:t>, </a:t>
            </a:r>
            <a:r>
              <a:rPr lang="en-US" dirty="0" err="1"/>
              <a:t>Viðhald</a:t>
            </a:r>
            <a:r>
              <a:rPr lang="en-US" dirty="0"/>
              <a:t> </a:t>
            </a:r>
            <a:r>
              <a:rPr lang="en-US" dirty="0" err="1"/>
              <a:t>skrifstofutækja</a:t>
            </a:r>
            <a:r>
              <a:rPr lang="en-US" dirty="0"/>
              <a:t> </a:t>
            </a:r>
            <a:r>
              <a:rPr lang="en-US" dirty="0" err="1"/>
              <a:t>minna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áður</a:t>
            </a:r>
            <a:r>
              <a:rPr lang="en-US" dirty="0"/>
              <a:t>. </a:t>
            </a:r>
            <a:r>
              <a:rPr lang="en-US" dirty="0" err="1"/>
              <a:t>Stjórnir</a:t>
            </a:r>
            <a:r>
              <a:rPr lang="en-US" dirty="0"/>
              <a:t> og </a:t>
            </a:r>
            <a:r>
              <a:rPr lang="en-US" dirty="0" err="1"/>
              <a:t>nefndir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og </a:t>
            </a:r>
            <a:r>
              <a:rPr lang="en-US" dirty="0" err="1"/>
              <a:t>árið</a:t>
            </a:r>
            <a:r>
              <a:rPr lang="en-US" dirty="0"/>
              <a:t> 2019 </a:t>
            </a:r>
            <a:r>
              <a:rPr lang="en-US" dirty="0" err="1"/>
              <a:t>eða</a:t>
            </a:r>
            <a:r>
              <a:rPr lang="en-US" dirty="0"/>
              <a:t> 1,8 mkr. </a:t>
            </a:r>
          </a:p>
          <a:p>
            <a:r>
              <a:rPr lang="en-US" dirty="0"/>
              <a:t>Rekstur </a:t>
            </a:r>
            <a:r>
              <a:rPr lang="en-US" dirty="0" err="1"/>
              <a:t>verslunar</a:t>
            </a:r>
            <a:r>
              <a:rPr lang="en-US" dirty="0"/>
              <a:t> </a:t>
            </a:r>
            <a:r>
              <a:rPr lang="en-US" dirty="0" err="1"/>
              <a:t>ætti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kallast</a:t>
            </a:r>
            <a:r>
              <a:rPr lang="en-US" dirty="0"/>
              <a:t> </a:t>
            </a:r>
            <a:r>
              <a:rPr lang="en-US" dirty="0" err="1"/>
              <a:t>þjónustuver</a:t>
            </a:r>
            <a:r>
              <a:rPr lang="en-US" dirty="0"/>
              <a:t> </a:t>
            </a:r>
            <a:r>
              <a:rPr lang="en-US" dirty="0" err="1"/>
              <a:t>því</a:t>
            </a:r>
            <a:r>
              <a:rPr lang="en-US" dirty="0"/>
              <a:t> </a:t>
            </a:r>
            <a:r>
              <a:rPr lang="en-US" dirty="0" err="1"/>
              <a:t>þetta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búðin</a:t>
            </a:r>
            <a:r>
              <a:rPr lang="en-US" dirty="0"/>
              <a:t>, </a:t>
            </a:r>
            <a:r>
              <a:rPr lang="en-US" dirty="0" err="1"/>
              <a:t>rástímar</a:t>
            </a:r>
            <a:r>
              <a:rPr lang="en-US" dirty="0"/>
              <a:t> </a:t>
            </a:r>
            <a:r>
              <a:rPr lang="en-US" dirty="0" err="1"/>
              <a:t>ofl</a:t>
            </a:r>
            <a:r>
              <a:rPr lang="en-US" dirty="0"/>
              <a:t>.</a:t>
            </a:r>
          </a:p>
          <a:p>
            <a:r>
              <a:rPr lang="en-US" dirty="0"/>
              <a:t>Rekstur </a:t>
            </a:r>
            <a:r>
              <a:rPr lang="en-US" dirty="0" err="1"/>
              <a:t>útseldrar</a:t>
            </a:r>
            <a:r>
              <a:rPr lang="en-US" dirty="0"/>
              <a:t> þjónusta:  </a:t>
            </a:r>
            <a:r>
              <a:rPr lang="en-US" dirty="0" err="1"/>
              <a:t>Eðlilegar</a:t>
            </a:r>
            <a:r>
              <a:rPr lang="en-US" dirty="0"/>
              <a:t> </a:t>
            </a:r>
            <a:r>
              <a:rPr lang="en-US" dirty="0" err="1"/>
              <a:t>launahækkanir</a:t>
            </a:r>
            <a:endParaRPr lang="en-US" dirty="0"/>
          </a:p>
          <a:p>
            <a:r>
              <a:rPr lang="en-US" dirty="0" err="1"/>
              <a:t>Annar</a:t>
            </a:r>
            <a:r>
              <a:rPr lang="en-US" dirty="0"/>
              <a:t> </a:t>
            </a:r>
            <a:r>
              <a:rPr lang="en-US" dirty="0" err="1"/>
              <a:t>kostnaður</a:t>
            </a:r>
            <a:r>
              <a:rPr lang="en-US" dirty="0"/>
              <a:t>: </a:t>
            </a:r>
            <a:r>
              <a:rPr lang="en-US" dirty="0" err="1"/>
              <a:t>Gámaleiga</a:t>
            </a:r>
            <a:r>
              <a:rPr lang="en-US" dirty="0"/>
              <a:t> </a:t>
            </a:r>
            <a:r>
              <a:rPr lang="en-US" dirty="0" err="1"/>
              <a:t>hækkar</a:t>
            </a:r>
            <a:r>
              <a:rPr lang="en-US" dirty="0"/>
              <a:t> og </a:t>
            </a:r>
            <a:r>
              <a:rPr lang="en-US" dirty="0" err="1"/>
              <a:t>tapaðar</a:t>
            </a:r>
            <a:r>
              <a:rPr lang="en-US" dirty="0"/>
              <a:t> </a:t>
            </a:r>
            <a:r>
              <a:rPr lang="en-US" dirty="0" err="1"/>
              <a:t>kröfur</a:t>
            </a:r>
            <a:r>
              <a:rPr lang="en-US" dirty="0"/>
              <a:t> 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873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71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11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err="1"/>
              <a:t>Félagsgjöld</a:t>
            </a:r>
            <a:r>
              <a:rPr lang="en-US" dirty="0"/>
              <a:t> : 1325 </a:t>
            </a:r>
            <a:r>
              <a:rPr lang="en-US" dirty="0" err="1"/>
              <a:t>félagar</a:t>
            </a:r>
            <a:r>
              <a:rPr lang="en-US" dirty="0"/>
              <a:t> í Keili </a:t>
            </a:r>
            <a:r>
              <a:rPr lang="en-US" dirty="0" err="1"/>
              <a:t>fjölgun</a:t>
            </a:r>
            <a:r>
              <a:rPr lang="en-US" dirty="0"/>
              <a:t> um 26 </a:t>
            </a:r>
            <a:r>
              <a:rPr lang="en-US" dirty="0" err="1"/>
              <a:t>félaga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hækkun</a:t>
            </a:r>
            <a:r>
              <a:rPr lang="en-US" dirty="0"/>
              <a:t> </a:t>
            </a:r>
            <a:r>
              <a:rPr lang="en-US" dirty="0" err="1"/>
              <a:t>gjalda</a:t>
            </a:r>
            <a:r>
              <a:rPr lang="en-US" dirty="0"/>
              <a:t> og </a:t>
            </a:r>
            <a:r>
              <a:rPr lang="en-US" dirty="0" err="1"/>
              <a:t>Setberg</a:t>
            </a:r>
            <a:r>
              <a:rPr lang="en-US" dirty="0"/>
              <a:t> </a:t>
            </a:r>
            <a:r>
              <a:rPr lang="en-US" dirty="0" err="1"/>
              <a:t>kemur</a:t>
            </a:r>
            <a:r>
              <a:rPr lang="en-US" dirty="0"/>
              <a:t> </a:t>
            </a:r>
            <a:r>
              <a:rPr lang="en-US" dirty="0" err="1"/>
              <a:t>hér</a:t>
            </a:r>
            <a:r>
              <a:rPr lang="en-US" dirty="0"/>
              <a:t> inn </a:t>
            </a:r>
            <a:r>
              <a:rPr lang="en-US" dirty="0" err="1"/>
              <a:t>með</a:t>
            </a:r>
            <a:r>
              <a:rPr lang="en-US" dirty="0"/>
              <a:t> </a:t>
            </a:r>
            <a:r>
              <a:rPr lang="en-US" dirty="0" err="1"/>
              <a:t>rúmlega</a:t>
            </a:r>
            <a:r>
              <a:rPr lang="en-US" dirty="0"/>
              <a:t> 7 mkr. í </a:t>
            </a:r>
            <a:r>
              <a:rPr lang="en-US" dirty="0" err="1"/>
              <a:t>stað</a:t>
            </a:r>
            <a:r>
              <a:rPr lang="en-US" dirty="0"/>
              <a:t> 26 mkr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fyrra</a:t>
            </a:r>
            <a:r>
              <a:rPr lang="en-US" dirty="0"/>
              <a:t> </a:t>
            </a:r>
            <a:r>
              <a:rPr lang="en-US" dirty="0" err="1"/>
              <a:t>ári</a:t>
            </a:r>
            <a:r>
              <a:rPr lang="en-US" dirty="0"/>
              <a:t>.</a:t>
            </a:r>
          </a:p>
          <a:p>
            <a:r>
              <a:rPr lang="en-US" dirty="0" err="1"/>
              <a:t>Flatargjöld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meiri</a:t>
            </a:r>
            <a:r>
              <a:rPr lang="en-US" dirty="0"/>
              <a:t> </a:t>
            </a:r>
            <a:r>
              <a:rPr lang="en-US" dirty="0" err="1"/>
              <a:t>aðsóknar</a:t>
            </a:r>
            <a:r>
              <a:rPr lang="en-US" dirty="0"/>
              <a:t>. </a:t>
            </a:r>
          </a:p>
          <a:p>
            <a:r>
              <a:rPr lang="en-US" dirty="0" err="1"/>
              <a:t>Mótatekjur</a:t>
            </a:r>
            <a:r>
              <a:rPr lang="en-US" dirty="0"/>
              <a:t>: 1,9 </a:t>
            </a:r>
            <a:r>
              <a:rPr lang="en-US" dirty="0" err="1"/>
              <a:t>upp</a:t>
            </a:r>
            <a:r>
              <a:rPr lang="en-US" dirty="0"/>
              <a:t> í </a:t>
            </a:r>
            <a:r>
              <a:rPr lang="en-US" dirty="0" err="1"/>
              <a:t>mótum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0,5 </a:t>
            </a:r>
            <a:r>
              <a:rPr lang="en-US" dirty="0" err="1"/>
              <a:t>niður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fimakeppni</a:t>
            </a:r>
            <a:r>
              <a:rPr lang="en-US" dirty="0"/>
              <a:t>.</a:t>
            </a:r>
          </a:p>
          <a:p>
            <a:r>
              <a:rPr lang="en-US" dirty="0" err="1"/>
              <a:t>Styrkir</a:t>
            </a:r>
            <a:r>
              <a:rPr lang="en-US" dirty="0"/>
              <a:t> og </a:t>
            </a:r>
            <a:r>
              <a:rPr lang="en-US" dirty="0" err="1"/>
              <a:t>Framlög</a:t>
            </a:r>
            <a:r>
              <a:rPr lang="en-US" dirty="0"/>
              <a:t>: </a:t>
            </a:r>
            <a:r>
              <a:rPr lang="en-US" dirty="0" err="1"/>
              <a:t>Lottó</a:t>
            </a:r>
            <a:r>
              <a:rPr lang="en-US" dirty="0"/>
              <a:t> </a:t>
            </a:r>
            <a:r>
              <a:rPr lang="en-US" dirty="0" err="1"/>
              <a:t>niður</a:t>
            </a:r>
            <a:r>
              <a:rPr lang="en-US" dirty="0"/>
              <a:t> um 0,8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framlag</a:t>
            </a:r>
            <a:r>
              <a:rPr lang="en-US" dirty="0"/>
              <a:t> </a:t>
            </a:r>
            <a:r>
              <a:rPr lang="en-US" dirty="0" err="1"/>
              <a:t>Hafnarfjarðar</a:t>
            </a:r>
            <a:r>
              <a:rPr lang="en-US" dirty="0"/>
              <a:t> </a:t>
            </a:r>
            <a:r>
              <a:rPr lang="en-US" dirty="0" err="1"/>
              <a:t>hækkaði</a:t>
            </a:r>
            <a:r>
              <a:rPr lang="en-US" dirty="0"/>
              <a:t> um </a:t>
            </a:r>
            <a:r>
              <a:rPr lang="en-US" dirty="0" err="1"/>
              <a:t>rúmar</a:t>
            </a:r>
            <a:r>
              <a:rPr lang="en-US" dirty="0"/>
              <a:t> 2 mkr.</a:t>
            </a:r>
          </a:p>
          <a:p>
            <a:r>
              <a:rPr lang="en-US" dirty="0" err="1"/>
              <a:t>Æfingasvæði</a:t>
            </a:r>
            <a:r>
              <a:rPr lang="en-US" dirty="0"/>
              <a:t>: </a:t>
            </a:r>
            <a:r>
              <a:rPr lang="en-US" dirty="0" err="1"/>
              <a:t>Boltaleiga</a:t>
            </a:r>
            <a:r>
              <a:rPr lang="en-US" dirty="0"/>
              <a:t> 5 mkr. og </a:t>
            </a:r>
            <a:r>
              <a:rPr lang="en-US" dirty="0" err="1"/>
              <a:t>smávægilegar</a:t>
            </a:r>
            <a:r>
              <a:rPr lang="en-US" dirty="0"/>
              <a:t> </a:t>
            </a:r>
            <a:r>
              <a:rPr lang="en-US" dirty="0" err="1"/>
              <a:t>lækkanir</a:t>
            </a:r>
            <a:r>
              <a:rPr lang="en-US" dirty="0"/>
              <a:t> á </a:t>
            </a:r>
            <a:r>
              <a:rPr lang="en-US" dirty="0" err="1"/>
              <a:t>öðrum</a:t>
            </a:r>
            <a:r>
              <a:rPr lang="en-US" dirty="0"/>
              <a:t> </a:t>
            </a:r>
            <a:r>
              <a:rPr lang="en-US" dirty="0" err="1"/>
              <a:t>liðum</a:t>
            </a:r>
            <a:r>
              <a:rPr lang="en-US" dirty="0"/>
              <a:t>.</a:t>
            </a:r>
          </a:p>
          <a:p>
            <a:r>
              <a:rPr lang="en-US" dirty="0" err="1"/>
              <a:t>Tekjur</a:t>
            </a:r>
            <a:r>
              <a:rPr lang="en-US" dirty="0"/>
              <a:t> </a:t>
            </a:r>
            <a:r>
              <a:rPr lang="en-US" dirty="0" err="1"/>
              <a:t>verslunar</a:t>
            </a:r>
            <a:r>
              <a:rPr lang="en-US" dirty="0"/>
              <a:t>: </a:t>
            </a:r>
            <a:r>
              <a:rPr lang="en-US" dirty="0" err="1"/>
              <a:t>Einfaldlega</a:t>
            </a:r>
            <a:r>
              <a:rPr lang="en-US" dirty="0"/>
              <a:t> </a:t>
            </a:r>
            <a:r>
              <a:rPr lang="en-US" dirty="0" err="1"/>
              <a:t>meiri</a:t>
            </a:r>
            <a:r>
              <a:rPr lang="en-US" dirty="0"/>
              <a:t> </a:t>
            </a:r>
            <a:r>
              <a:rPr lang="en-US" dirty="0" err="1"/>
              <a:t>sala</a:t>
            </a:r>
            <a:r>
              <a:rPr lang="en-US" dirty="0"/>
              <a:t>. </a:t>
            </a:r>
            <a:r>
              <a:rPr lang="en-US" dirty="0" err="1"/>
              <a:t>Nýjar</a:t>
            </a:r>
            <a:r>
              <a:rPr lang="en-US" dirty="0"/>
              <a:t> Keilis </a:t>
            </a:r>
            <a:r>
              <a:rPr lang="en-US" dirty="0" err="1"/>
              <a:t>vörur</a:t>
            </a:r>
            <a:r>
              <a:rPr lang="en-US" dirty="0"/>
              <a:t> </a:t>
            </a:r>
            <a:r>
              <a:rPr lang="en-US" dirty="0" err="1"/>
              <a:t>hittu</a:t>
            </a:r>
            <a:r>
              <a:rPr lang="en-US" dirty="0"/>
              <a:t> í mark.</a:t>
            </a:r>
          </a:p>
          <a:p>
            <a:r>
              <a:rPr lang="en-US" dirty="0" err="1"/>
              <a:t>Seld</a:t>
            </a:r>
            <a:r>
              <a:rPr lang="en-US" dirty="0"/>
              <a:t> þjónusta: </a:t>
            </a:r>
            <a:r>
              <a:rPr lang="en-US" dirty="0" err="1"/>
              <a:t>Sambærileg</a:t>
            </a:r>
            <a:r>
              <a:rPr lang="en-US" dirty="0"/>
              <a:t> </a:t>
            </a:r>
            <a:r>
              <a:rPr lang="en-US" dirty="0" err="1"/>
              <a:t>umsvif</a:t>
            </a:r>
            <a:r>
              <a:rPr lang="en-US" dirty="0"/>
              <a:t> </a:t>
            </a:r>
            <a:r>
              <a:rPr lang="en-US" dirty="0" err="1"/>
              <a:t>þrátt</a:t>
            </a:r>
            <a:r>
              <a:rPr lang="en-US" dirty="0"/>
              <a:t> fyrir </a:t>
            </a:r>
            <a:r>
              <a:rPr lang="en-US" dirty="0" err="1"/>
              <a:t>aukna</a:t>
            </a:r>
            <a:r>
              <a:rPr lang="en-US" dirty="0"/>
              <a:t> </a:t>
            </a:r>
            <a:r>
              <a:rPr lang="en-US" dirty="0" err="1"/>
              <a:t>samkeppni</a:t>
            </a:r>
            <a:r>
              <a:rPr lang="en-US" dirty="0"/>
              <a:t> og </a:t>
            </a:r>
            <a:r>
              <a:rPr lang="en-US" dirty="0" err="1"/>
              <a:t>áframhaldandi</a:t>
            </a:r>
            <a:r>
              <a:rPr lang="en-US" dirty="0"/>
              <a:t> </a:t>
            </a:r>
            <a:r>
              <a:rPr lang="en-US" dirty="0" err="1"/>
              <a:t>fækkun</a:t>
            </a:r>
            <a:r>
              <a:rPr lang="en-US" dirty="0"/>
              <a:t> </a:t>
            </a:r>
            <a:r>
              <a:rPr lang="en-US" dirty="0" err="1"/>
              <a:t>grasvalla</a:t>
            </a:r>
            <a:r>
              <a:rPr lang="en-US" dirty="0"/>
              <a:t> á </a:t>
            </a:r>
            <a:r>
              <a:rPr lang="en-US" dirty="0" err="1"/>
              <a:t>höfuðborgarsvæðinu</a:t>
            </a:r>
            <a:r>
              <a:rPr lang="en-US" dirty="0"/>
              <a:t>.</a:t>
            </a:r>
          </a:p>
          <a:p>
            <a:r>
              <a:rPr lang="en-US" dirty="0" err="1"/>
              <a:t>Aðrar</a:t>
            </a:r>
            <a:r>
              <a:rPr lang="en-US" dirty="0"/>
              <a:t> </a:t>
            </a:r>
            <a:r>
              <a:rPr lang="en-US" dirty="0" err="1"/>
              <a:t>tekjur</a:t>
            </a:r>
            <a:r>
              <a:rPr lang="en-US" dirty="0"/>
              <a:t>: </a:t>
            </a:r>
            <a:r>
              <a:rPr lang="en-US" dirty="0" err="1"/>
              <a:t>Leiga</a:t>
            </a:r>
            <a:r>
              <a:rPr lang="en-US" dirty="0"/>
              <a:t> á </a:t>
            </a:r>
            <a:r>
              <a:rPr lang="en-US" dirty="0" err="1"/>
              <a:t>settum</a:t>
            </a:r>
            <a:r>
              <a:rPr lang="en-US" dirty="0"/>
              <a:t> og </a:t>
            </a:r>
            <a:r>
              <a:rPr lang="en-US" dirty="0" err="1"/>
              <a:t>bílum</a:t>
            </a:r>
            <a:r>
              <a:rPr lang="en-US" dirty="0"/>
              <a:t> </a:t>
            </a:r>
            <a:r>
              <a:rPr lang="en-US" dirty="0" err="1"/>
              <a:t>hækaði</a:t>
            </a:r>
            <a:r>
              <a:rPr lang="en-US" dirty="0"/>
              <a:t> um 2,7 mkr. (</a:t>
            </a:r>
            <a:r>
              <a:rPr lang="en-US" dirty="0" err="1"/>
              <a:t>nýir</a:t>
            </a:r>
            <a:r>
              <a:rPr lang="en-US" dirty="0"/>
              <a:t> </a:t>
            </a:r>
            <a:r>
              <a:rPr lang="en-US" dirty="0" err="1"/>
              <a:t>bílar</a:t>
            </a:r>
            <a:r>
              <a:rPr lang="en-US" dirty="0"/>
              <a:t> </a:t>
            </a:r>
            <a:r>
              <a:rPr lang="en-US" dirty="0" err="1"/>
              <a:t>hjálpa</a:t>
            </a:r>
            <a:r>
              <a:rPr lang="en-US" dirty="0"/>
              <a:t> </a:t>
            </a:r>
            <a:r>
              <a:rPr lang="en-US" dirty="0" err="1"/>
              <a:t>helling</a:t>
            </a:r>
            <a:r>
              <a:rPr lang="en-US" dirty="0"/>
              <a:t>). </a:t>
            </a:r>
            <a:r>
              <a:rPr lang="en-US" dirty="0" err="1"/>
              <a:t>Leiga</a:t>
            </a:r>
            <a:r>
              <a:rPr lang="en-US" dirty="0"/>
              <a:t> á </a:t>
            </a:r>
            <a:r>
              <a:rPr lang="en-US" dirty="0" err="1"/>
              <a:t>skála</a:t>
            </a:r>
            <a:r>
              <a:rPr lang="en-US" dirty="0"/>
              <a:t> </a:t>
            </a:r>
            <a:r>
              <a:rPr lang="en-US" dirty="0" err="1"/>
              <a:t>heldur</a:t>
            </a:r>
            <a:r>
              <a:rPr lang="en-US" dirty="0"/>
              <a:t> </a:t>
            </a:r>
            <a:r>
              <a:rPr lang="en-US" dirty="0" err="1"/>
              <a:t>áfram</a:t>
            </a:r>
            <a:r>
              <a:rPr lang="en-US" dirty="0"/>
              <a:t>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fyrra</a:t>
            </a:r>
            <a:r>
              <a:rPr lang="en-US" dirty="0"/>
              <a:t> </a:t>
            </a:r>
            <a:r>
              <a:rPr lang="en-US" dirty="0" err="1"/>
              <a:t>ári</a:t>
            </a:r>
            <a:r>
              <a:rPr lang="en-US" dirty="0"/>
              <a:t>. </a:t>
            </a:r>
            <a:r>
              <a:rPr lang="en-US" dirty="0" err="1"/>
              <a:t>Unglinganámskeið</a:t>
            </a:r>
            <a:r>
              <a:rPr lang="en-US" dirty="0"/>
              <a:t> 1,1 mkr. </a:t>
            </a:r>
            <a:r>
              <a:rPr lang="en-US" dirty="0" err="1"/>
              <a:t>heldur</a:t>
            </a:r>
            <a:r>
              <a:rPr lang="en-US" dirty="0"/>
              <a:t> </a:t>
            </a:r>
            <a:r>
              <a:rPr lang="en-US" dirty="0" err="1"/>
              <a:t>áfram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vaxa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982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err="1"/>
              <a:t>Félagaskattur</a:t>
            </a:r>
            <a:r>
              <a:rPr lang="en-US" dirty="0"/>
              <a:t> </a:t>
            </a:r>
            <a:r>
              <a:rPr lang="en-US" dirty="0" err="1"/>
              <a:t>lækkar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breytt</a:t>
            </a:r>
            <a:r>
              <a:rPr lang="en-US" dirty="0"/>
              <a:t> </a:t>
            </a:r>
            <a:r>
              <a:rPr lang="en-US" dirty="0" err="1"/>
              <a:t>fyrirkomulag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Setbergs</a:t>
            </a:r>
            <a:r>
              <a:rPr lang="en-US" dirty="0"/>
              <a:t>. </a:t>
            </a:r>
          </a:p>
          <a:p>
            <a:r>
              <a:rPr lang="en-US" dirty="0" err="1"/>
              <a:t>Mótagjöld</a:t>
            </a:r>
            <a:r>
              <a:rPr lang="en-US" dirty="0"/>
              <a:t>:</a:t>
            </a:r>
          </a:p>
          <a:p>
            <a:r>
              <a:rPr lang="en-US" dirty="0" err="1"/>
              <a:t>Styrkir</a:t>
            </a:r>
            <a:r>
              <a:rPr lang="en-US" dirty="0"/>
              <a:t> og </a:t>
            </a:r>
            <a:r>
              <a:rPr lang="en-US" dirty="0" err="1"/>
              <a:t>þjálfun</a:t>
            </a:r>
            <a:r>
              <a:rPr lang="en-US" dirty="0"/>
              <a:t>: </a:t>
            </a:r>
            <a:r>
              <a:rPr lang="en-US" dirty="0" err="1"/>
              <a:t>Smávægileg</a:t>
            </a:r>
            <a:r>
              <a:rPr lang="en-US" dirty="0"/>
              <a:t> </a:t>
            </a:r>
            <a:r>
              <a:rPr lang="en-US" dirty="0" err="1"/>
              <a:t>hækkum</a:t>
            </a:r>
            <a:r>
              <a:rPr lang="en-US" dirty="0"/>
              <a:t> </a:t>
            </a:r>
            <a:r>
              <a:rPr lang="en-US" dirty="0" err="1"/>
              <a:t>þjálfunar</a:t>
            </a:r>
            <a:r>
              <a:rPr lang="en-US" dirty="0"/>
              <a:t> </a:t>
            </a:r>
            <a:r>
              <a:rPr lang="en-US" dirty="0" err="1"/>
              <a:t>afreksfólks</a:t>
            </a:r>
            <a:r>
              <a:rPr lang="en-US" dirty="0"/>
              <a:t> og </a:t>
            </a:r>
            <a:r>
              <a:rPr lang="en-US" dirty="0" err="1"/>
              <a:t>Evrópukeppni</a:t>
            </a:r>
            <a:r>
              <a:rPr lang="en-US" dirty="0"/>
              <a:t>.</a:t>
            </a:r>
            <a:endParaRPr lang="en-US" dirty="0">
              <a:cs typeface="Calibri"/>
            </a:endParaRPr>
          </a:p>
          <a:p>
            <a:r>
              <a:rPr lang="en-US" dirty="0" err="1"/>
              <a:t>Æfingasvæði</a:t>
            </a:r>
            <a:r>
              <a:rPr lang="en-US" dirty="0"/>
              <a:t>: Laun -1,1 mkr, </a:t>
            </a:r>
            <a:r>
              <a:rPr lang="en-US" dirty="0" err="1"/>
              <a:t>Viðhald</a:t>
            </a:r>
            <a:r>
              <a:rPr lang="en-US" dirty="0"/>
              <a:t> -1,0 </a:t>
            </a:r>
            <a:r>
              <a:rPr lang="en-US" dirty="0" err="1"/>
              <a:t>aðrir</a:t>
            </a:r>
            <a:r>
              <a:rPr lang="en-US" dirty="0"/>
              <a:t> </a:t>
            </a:r>
            <a:r>
              <a:rPr lang="en-US" dirty="0" err="1"/>
              <a:t>smærri</a:t>
            </a:r>
            <a:r>
              <a:rPr lang="en-US" dirty="0"/>
              <a:t> </a:t>
            </a:r>
            <a:r>
              <a:rPr lang="en-US" dirty="0" err="1"/>
              <a:t>hækkanir</a:t>
            </a:r>
            <a:endParaRPr lang="en-US" dirty="0">
              <a:cs typeface="Calibri"/>
            </a:endParaRPr>
          </a:p>
          <a:p>
            <a:r>
              <a:rPr lang="en-US" dirty="0" err="1"/>
              <a:t>Völlurinn</a:t>
            </a:r>
            <a:r>
              <a:rPr lang="en-US" dirty="0"/>
              <a:t>: +SETBERG </a:t>
            </a:r>
            <a:r>
              <a:rPr lang="en-US" dirty="0" err="1"/>
              <a:t>Laun</a:t>
            </a:r>
            <a:r>
              <a:rPr lang="en-US" dirty="0"/>
              <a:t> og </a:t>
            </a:r>
            <a:r>
              <a:rPr lang="en-US" dirty="0" err="1"/>
              <a:t>gjöld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um 3,4 </a:t>
            </a:r>
            <a:r>
              <a:rPr lang="en-US" dirty="0" err="1"/>
              <a:t>mrk</a:t>
            </a:r>
            <a:r>
              <a:rPr lang="en-US" dirty="0"/>
              <a:t>., </a:t>
            </a:r>
            <a:r>
              <a:rPr lang="en-US" dirty="0" err="1"/>
              <a:t>viðhald</a:t>
            </a:r>
            <a:r>
              <a:rPr lang="en-US" dirty="0"/>
              <a:t> </a:t>
            </a:r>
            <a:r>
              <a:rPr lang="en-US" dirty="0" err="1"/>
              <a:t>valla</a:t>
            </a:r>
            <a:r>
              <a:rPr lang="en-US" dirty="0"/>
              <a:t>, </a:t>
            </a:r>
            <a:r>
              <a:rPr lang="en-US" dirty="0" err="1"/>
              <a:t>vinnuföt</a:t>
            </a:r>
            <a:r>
              <a:rPr lang="en-US" dirty="0"/>
              <a:t> </a:t>
            </a:r>
            <a:r>
              <a:rPr lang="en-US" dirty="0" err="1"/>
              <a:t>ofl</a:t>
            </a:r>
            <a:r>
              <a:rPr lang="en-US" dirty="0"/>
              <a:t>… </a:t>
            </a:r>
            <a:r>
              <a:rPr lang="en-US" dirty="0" err="1"/>
              <a:t>lækkaði</a:t>
            </a:r>
            <a:r>
              <a:rPr lang="en-US" dirty="0"/>
              <a:t> um 4,2 mkr.</a:t>
            </a:r>
          </a:p>
          <a:p>
            <a:r>
              <a:rPr lang="en-US" dirty="0" err="1"/>
              <a:t>Viðhald</a:t>
            </a:r>
            <a:r>
              <a:rPr lang="en-US" dirty="0"/>
              <a:t> vela: </a:t>
            </a:r>
            <a:r>
              <a:rPr lang="en-US" dirty="0" err="1"/>
              <a:t>Laun</a:t>
            </a:r>
            <a:r>
              <a:rPr lang="en-US" dirty="0"/>
              <a:t> og </a:t>
            </a:r>
            <a:r>
              <a:rPr lang="en-US" dirty="0" err="1"/>
              <a:t>gjölf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um 2,4 og </a:t>
            </a:r>
            <a:r>
              <a:rPr lang="en-US" dirty="0" err="1"/>
              <a:t>nýju</a:t>
            </a:r>
            <a:r>
              <a:rPr lang="en-US" dirty="0"/>
              <a:t> </a:t>
            </a:r>
            <a:r>
              <a:rPr lang="en-US" dirty="0" err="1"/>
              <a:t>golfbílarnir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um 1,5 mkr.</a:t>
            </a:r>
            <a:endParaRPr lang="en-US" dirty="0">
              <a:cs typeface="Calibri"/>
            </a:endParaRPr>
          </a:p>
          <a:p>
            <a:r>
              <a:rPr lang="en-US" dirty="0"/>
              <a:t>Rekstur </a:t>
            </a:r>
            <a:r>
              <a:rPr lang="en-US" dirty="0" err="1"/>
              <a:t>fasteigna</a:t>
            </a:r>
            <a:r>
              <a:rPr lang="en-US" dirty="0"/>
              <a:t>: </a:t>
            </a:r>
            <a:r>
              <a:rPr lang="en-US" dirty="0" err="1"/>
              <a:t>Viðhald</a:t>
            </a:r>
            <a:r>
              <a:rPr lang="en-US" dirty="0"/>
              <a:t> og Rekstur </a:t>
            </a:r>
            <a:r>
              <a:rPr lang="en-US" dirty="0" err="1"/>
              <a:t>skála</a:t>
            </a:r>
            <a:r>
              <a:rPr lang="en-US" dirty="0"/>
              <a:t> </a:t>
            </a:r>
            <a:r>
              <a:rPr lang="en-US" dirty="0" err="1"/>
              <a:t>lækkar</a:t>
            </a:r>
            <a:r>
              <a:rPr lang="en-US" dirty="0"/>
              <a:t> um 3 mkr. var </a:t>
            </a:r>
            <a:r>
              <a:rPr lang="en-US" dirty="0" err="1"/>
              <a:t>stórt</a:t>
            </a:r>
            <a:r>
              <a:rPr lang="en-US" dirty="0"/>
              <a:t> í </a:t>
            </a:r>
            <a:r>
              <a:rPr lang="en-US" dirty="0" err="1"/>
              <a:t>fyrra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breytinga</a:t>
            </a:r>
            <a:r>
              <a:rPr lang="en-US" dirty="0"/>
              <a:t>. </a:t>
            </a:r>
            <a:r>
              <a:rPr lang="en-US" dirty="0" err="1"/>
              <a:t>Annað</a:t>
            </a:r>
            <a:r>
              <a:rPr lang="en-US" dirty="0"/>
              <a:t> </a:t>
            </a:r>
            <a:r>
              <a:rPr lang="en-US" dirty="0" err="1"/>
              <a:t>smávægilegt</a:t>
            </a:r>
            <a:r>
              <a:rPr lang="en-US" dirty="0"/>
              <a:t>.</a:t>
            </a:r>
          </a:p>
          <a:p>
            <a:r>
              <a:rPr lang="en-US" dirty="0" err="1"/>
              <a:t>Stjórnun</a:t>
            </a:r>
            <a:r>
              <a:rPr lang="en-US" dirty="0"/>
              <a:t>: Á </a:t>
            </a:r>
            <a:r>
              <a:rPr lang="en-US" dirty="0" err="1"/>
              <a:t>pari</a:t>
            </a:r>
            <a:r>
              <a:rPr lang="en-US" dirty="0"/>
              <a:t> </a:t>
            </a:r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fyrra</a:t>
            </a:r>
            <a:r>
              <a:rPr lang="en-US" dirty="0"/>
              <a:t> </a:t>
            </a:r>
            <a:r>
              <a:rPr lang="en-US" dirty="0" err="1"/>
              <a:t>ár</a:t>
            </a:r>
            <a:r>
              <a:rPr lang="en-US" dirty="0"/>
              <a:t>.</a:t>
            </a:r>
            <a:endParaRPr lang="en-US" dirty="0">
              <a:cs typeface="Calibri"/>
            </a:endParaRPr>
          </a:p>
          <a:p>
            <a:r>
              <a:rPr lang="en-US" dirty="0"/>
              <a:t>Rekstur </a:t>
            </a:r>
            <a:r>
              <a:rPr lang="en-US" dirty="0" err="1"/>
              <a:t>verlsunar</a:t>
            </a:r>
            <a:r>
              <a:rPr lang="en-US" dirty="0"/>
              <a:t> </a:t>
            </a:r>
            <a:r>
              <a:rPr lang="en-US" dirty="0" err="1"/>
              <a:t>hækkar</a:t>
            </a:r>
            <a:r>
              <a:rPr lang="en-US" dirty="0"/>
              <a:t> um 3,8 mkr.  </a:t>
            </a:r>
            <a:r>
              <a:rPr lang="en-US" dirty="0" err="1"/>
              <a:t>Vörukaup</a:t>
            </a:r>
            <a:r>
              <a:rPr lang="en-US" dirty="0"/>
              <a:t> 2,4 og </a:t>
            </a:r>
            <a:r>
              <a:rPr lang="en-US" dirty="0" err="1"/>
              <a:t>laun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um 1,4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meiri</a:t>
            </a:r>
            <a:r>
              <a:rPr lang="en-US" dirty="0"/>
              <a:t> </a:t>
            </a:r>
            <a:r>
              <a:rPr lang="en-US" dirty="0" err="1"/>
              <a:t>viðveru</a:t>
            </a:r>
            <a:r>
              <a:rPr lang="en-US" dirty="0"/>
              <a:t>.</a:t>
            </a:r>
          </a:p>
          <a:p>
            <a:r>
              <a:rPr lang="en-US" dirty="0"/>
              <a:t>Rekstur þjónusta: </a:t>
            </a:r>
            <a:r>
              <a:rPr lang="en-US" dirty="0" err="1"/>
              <a:t>Áburður</a:t>
            </a:r>
            <a:r>
              <a:rPr lang="en-US" dirty="0"/>
              <a:t> og </a:t>
            </a:r>
            <a:r>
              <a:rPr lang="en-US" dirty="0" err="1"/>
              <a:t>fræ</a:t>
            </a:r>
            <a:r>
              <a:rPr lang="en-US" dirty="0"/>
              <a:t> </a:t>
            </a:r>
            <a:r>
              <a:rPr lang="en-US" dirty="0" err="1"/>
              <a:t>hækka</a:t>
            </a:r>
            <a:r>
              <a:rPr lang="en-US" dirty="0"/>
              <a:t> um -1,1 mkr, </a:t>
            </a:r>
            <a:r>
              <a:rPr lang="en-US" dirty="0" err="1"/>
              <a:t>annað</a:t>
            </a:r>
            <a:r>
              <a:rPr lang="en-US" dirty="0"/>
              <a:t> </a:t>
            </a:r>
            <a:r>
              <a:rPr lang="en-US" dirty="0" err="1"/>
              <a:t>svipað</a:t>
            </a:r>
            <a:r>
              <a:rPr lang="en-US" dirty="0"/>
              <a:t>.</a:t>
            </a:r>
            <a:endParaRPr lang="en-US" dirty="0">
              <a:cs typeface="Calibri"/>
            </a:endParaRPr>
          </a:p>
          <a:p>
            <a:r>
              <a:rPr lang="en-US" dirty="0" err="1"/>
              <a:t>Annar</a:t>
            </a:r>
            <a:r>
              <a:rPr lang="en-US" dirty="0"/>
              <a:t> </a:t>
            </a:r>
            <a:r>
              <a:rPr lang="en-US" dirty="0" err="1"/>
              <a:t>kostnaður</a:t>
            </a:r>
            <a:r>
              <a:rPr lang="en-US" dirty="0"/>
              <a:t>: </a:t>
            </a:r>
            <a:r>
              <a:rPr lang="en-US" dirty="0" err="1"/>
              <a:t>Tapaðar</a:t>
            </a:r>
            <a:r>
              <a:rPr lang="en-US" dirty="0"/>
              <a:t> </a:t>
            </a:r>
            <a:r>
              <a:rPr lang="en-US" dirty="0" err="1"/>
              <a:t>kröfur</a:t>
            </a:r>
            <a:r>
              <a:rPr lang="en-US" dirty="0"/>
              <a:t> </a:t>
            </a:r>
            <a:r>
              <a:rPr lang="en-US" dirty="0" err="1"/>
              <a:t>minnka</a:t>
            </a:r>
            <a:r>
              <a:rPr lang="en-US" dirty="0"/>
              <a:t> um 1,0 </a:t>
            </a:r>
            <a:r>
              <a:rPr lang="en-US" dirty="0" err="1"/>
              <a:t>en</a:t>
            </a:r>
            <a:r>
              <a:rPr lang="en-US" dirty="0"/>
              <a:t> á </a:t>
            </a:r>
            <a:r>
              <a:rPr lang="en-US" dirty="0" err="1"/>
              <a:t>móti</a:t>
            </a:r>
            <a:r>
              <a:rPr lang="en-US" dirty="0"/>
              <a:t> </a:t>
            </a:r>
            <a:r>
              <a:rPr lang="en-US" dirty="0" err="1"/>
              <a:t>hækkar</a:t>
            </a:r>
            <a:r>
              <a:rPr lang="en-US" dirty="0"/>
              <a:t> </a:t>
            </a:r>
            <a:r>
              <a:rPr lang="en-US" dirty="0" err="1"/>
              <a:t>flatargjöld</a:t>
            </a:r>
            <a:r>
              <a:rPr lang="en-US" dirty="0"/>
              <a:t> á </a:t>
            </a:r>
            <a:r>
              <a:rPr lang="en-US" dirty="0" err="1"/>
              <a:t>vinavöllum</a:t>
            </a:r>
            <a:r>
              <a:rPr lang="en-US" dirty="0"/>
              <a:t> um 1,0.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809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54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96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err="1"/>
              <a:t>Vélar</a:t>
            </a:r>
            <a:r>
              <a:rPr lang="en-US" dirty="0"/>
              <a:t> og </a:t>
            </a:r>
            <a:r>
              <a:rPr lang="en-US" dirty="0" err="1"/>
              <a:t>bifreiðar</a:t>
            </a:r>
            <a:r>
              <a:rPr lang="en-US" dirty="0"/>
              <a:t> </a:t>
            </a:r>
            <a:r>
              <a:rPr lang="en-US" dirty="0" err="1"/>
              <a:t>hækka</a:t>
            </a:r>
            <a:r>
              <a:rPr lang="en-US" dirty="0"/>
              <a:t> um 12mkr. Enda </a:t>
            </a:r>
            <a:r>
              <a:rPr lang="en-US" dirty="0" err="1"/>
              <a:t>fjárfest</a:t>
            </a:r>
            <a:r>
              <a:rPr lang="en-US" dirty="0"/>
              <a:t> í </a:t>
            </a:r>
            <a:r>
              <a:rPr lang="en-US" dirty="0" err="1"/>
              <a:t>nýjum</a:t>
            </a:r>
            <a:r>
              <a:rPr lang="en-US" dirty="0"/>
              <a:t> </a:t>
            </a:r>
            <a:r>
              <a:rPr lang="en-US" dirty="0" err="1"/>
              <a:t>Sprey</a:t>
            </a:r>
            <a:r>
              <a:rPr lang="en-US" dirty="0"/>
              <a:t> </a:t>
            </a:r>
            <a:r>
              <a:rPr lang="en-US" dirty="0" err="1"/>
              <a:t>bíl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á 10 mkr.</a:t>
            </a:r>
          </a:p>
          <a:p>
            <a:r>
              <a:rPr lang="en-US" dirty="0" err="1"/>
              <a:t>Birgðir</a:t>
            </a:r>
            <a:r>
              <a:rPr lang="en-US" dirty="0"/>
              <a:t> í </a:t>
            </a:r>
            <a:r>
              <a:rPr lang="en-US" dirty="0" err="1"/>
              <a:t>verslun</a:t>
            </a:r>
            <a:r>
              <a:rPr lang="en-US" dirty="0"/>
              <a:t> </a:t>
            </a:r>
            <a:r>
              <a:rPr lang="en-US" dirty="0" err="1"/>
              <a:t>hafa</a:t>
            </a:r>
            <a:r>
              <a:rPr lang="en-US" dirty="0"/>
              <a:t> </a:t>
            </a:r>
            <a:r>
              <a:rPr lang="en-US" dirty="0" err="1"/>
              <a:t>hækkað</a:t>
            </a:r>
            <a:r>
              <a:rPr lang="en-US" dirty="0"/>
              <a:t> um ca. 2,6 mkr. </a:t>
            </a:r>
            <a:r>
              <a:rPr lang="en-US" dirty="0" err="1"/>
              <a:t>enda</a:t>
            </a:r>
            <a:r>
              <a:rPr lang="en-US" dirty="0"/>
              <a:t> </a:t>
            </a:r>
            <a:r>
              <a:rPr lang="en-US" dirty="0" err="1"/>
              <a:t>gert</a:t>
            </a:r>
            <a:r>
              <a:rPr lang="en-US" dirty="0"/>
              <a:t> </a:t>
            </a:r>
            <a:r>
              <a:rPr lang="en-US" dirty="0" err="1"/>
              <a:t>átak</a:t>
            </a:r>
            <a:r>
              <a:rPr lang="en-US" dirty="0"/>
              <a:t> í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kaupa</a:t>
            </a:r>
            <a:r>
              <a:rPr lang="en-US" dirty="0"/>
              <a:t> ‘Keilis’ </a:t>
            </a:r>
            <a:r>
              <a:rPr lang="en-US" dirty="0" err="1"/>
              <a:t>merktar</a:t>
            </a:r>
            <a:r>
              <a:rPr lang="en-US" dirty="0"/>
              <a:t> </a:t>
            </a:r>
            <a:r>
              <a:rPr lang="en-US" dirty="0" err="1"/>
              <a:t>vörur</a:t>
            </a:r>
            <a:r>
              <a:rPr lang="en-US" dirty="0"/>
              <a:t> á </a:t>
            </a:r>
            <a:r>
              <a:rPr lang="en-US" dirty="0" err="1"/>
              <a:t>síðasta</a:t>
            </a:r>
            <a:r>
              <a:rPr lang="en-US" dirty="0"/>
              <a:t> </a:t>
            </a:r>
            <a:r>
              <a:rPr lang="en-US" dirty="0" err="1"/>
              <a:t>ári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munu</a:t>
            </a:r>
            <a:r>
              <a:rPr lang="en-US" dirty="0"/>
              <a:t> </a:t>
            </a:r>
            <a:r>
              <a:rPr lang="en-US" dirty="0" err="1"/>
              <a:t>lifa</a:t>
            </a:r>
            <a:r>
              <a:rPr lang="en-US" dirty="0"/>
              <a:t> </a:t>
            </a:r>
            <a:r>
              <a:rPr lang="en-US" dirty="0" err="1"/>
              <a:t>lengi</a:t>
            </a:r>
            <a:r>
              <a:rPr lang="en-US" dirty="0"/>
              <a:t> og 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seljanlegar</a:t>
            </a:r>
            <a:r>
              <a:rPr lang="en-US" dirty="0"/>
              <a:t>.</a:t>
            </a:r>
          </a:p>
          <a:p>
            <a:r>
              <a:rPr lang="en-US" dirty="0" err="1"/>
              <a:t>Viðskiptakröfur</a:t>
            </a:r>
            <a:r>
              <a:rPr lang="en-US" dirty="0"/>
              <a:t> </a:t>
            </a:r>
            <a:r>
              <a:rPr lang="en-US" dirty="0" err="1"/>
              <a:t>hækka</a:t>
            </a:r>
            <a:r>
              <a:rPr lang="en-US" dirty="0"/>
              <a:t> um </a:t>
            </a:r>
            <a:r>
              <a:rPr lang="en-US" dirty="0" err="1"/>
              <a:t>tæpa</a:t>
            </a:r>
            <a:r>
              <a:rPr lang="en-US" dirty="0"/>
              <a:t> 1. mkr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aðallega</a:t>
            </a:r>
            <a:r>
              <a:rPr lang="en-US" dirty="0"/>
              <a:t> </a:t>
            </a:r>
            <a:r>
              <a:rPr lang="en-US" dirty="0" err="1"/>
              <a:t>skýrist</a:t>
            </a:r>
            <a:r>
              <a:rPr lang="en-US" dirty="0"/>
              <a:t> </a:t>
            </a:r>
            <a:r>
              <a:rPr lang="en-US" dirty="0" err="1"/>
              <a:t>af</a:t>
            </a:r>
            <a:r>
              <a:rPr lang="en-US" dirty="0"/>
              <a:t> </a:t>
            </a:r>
            <a:r>
              <a:rPr lang="en-US" dirty="0" err="1"/>
              <a:t>færslu</a:t>
            </a:r>
            <a:r>
              <a:rPr lang="en-US" dirty="0"/>
              <a:t> </a:t>
            </a:r>
            <a:r>
              <a:rPr lang="en-US" dirty="0" err="1"/>
              <a:t>nokkura</a:t>
            </a:r>
            <a:r>
              <a:rPr lang="en-US" dirty="0"/>
              <a:t> </a:t>
            </a:r>
            <a:r>
              <a:rPr lang="en-US" dirty="0" err="1"/>
              <a:t>stórra</a:t>
            </a:r>
            <a:r>
              <a:rPr lang="en-US" dirty="0"/>
              <a:t> </a:t>
            </a:r>
            <a:r>
              <a:rPr lang="en-US" dirty="0" err="1"/>
              <a:t>reikninga</a:t>
            </a:r>
            <a:r>
              <a:rPr lang="en-US" dirty="0"/>
              <a:t> á milli </a:t>
            </a:r>
            <a:r>
              <a:rPr lang="en-US" dirty="0" err="1"/>
              <a:t>mánaða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haustgötunar</a:t>
            </a:r>
            <a:r>
              <a:rPr lang="en-US" dirty="0"/>
              <a:t> hjá </a:t>
            </a:r>
            <a:r>
              <a:rPr lang="en-US" dirty="0" err="1"/>
              <a:t>Reykjavíkurborg</a:t>
            </a:r>
            <a:r>
              <a:rPr lang="en-US" dirty="0"/>
              <a:t>.</a:t>
            </a:r>
          </a:p>
          <a:p>
            <a:r>
              <a:rPr lang="en-US" dirty="0" err="1"/>
              <a:t>Aðeins</a:t>
            </a:r>
            <a:r>
              <a:rPr lang="en-US" dirty="0"/>
              <a:t> 200 </a:t>
            </a:r>
            <a:r>
              <a:rPr lang="en-US" dirty="0" err="1"/>
              <a:t>þkr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árgjalda</a:t>
            </a:r>
            <a:r>
              <a:rPr lang="en-US" dirty="0"/>
              <a:t> </a:t>
            </a:r>
            <a:r>
              <a:rPr lang="en-US" dirty="0" err="1"/>
              <a:t>félagsmanna</a:t>
            </a:r>
            <a:r>
              <a:rPr lang="en-US" dirty="0"/>
              <a:t> – </a:t>
            </a:r>
            <a:r>
              <a:rPr lang="en-US" dirty="0" err="1"/>
              <a:t>mjög</a:t>
            </a:r>
            <a:r>
              <a:rPr lang="en-US" dirty="0"/>
              <a:t> </a:t>
            </a:r>
            <a:r>
              <a:rPr lang="en-US" dirty="0" err="1"/>
              <a:t>gott</a:t>
            </a:r>
            <a:r>
              <a:rPr lang="en-US" dirty="0"/>
              <a:t> </a:t>
            </a:r>
            <a:r>
              <a:rPr lang="en-US" dirty="0" err="1"/>
              <a:t>mál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292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err="1"/>
              <a:t>Engar</a:t>
            </a:r>
            <a:r>
              <a:rPr lang="en-US" dirty="0"/>
              <a:t> </a:t>
            </a:r>
            <a:r>
              <a:rPr lang="en-US" dirty="0" err="1"/>
              <a:t>verulegar</a:t>
            </a:r>
            <a:r>
              <a:rPr lang="en-US" dirty="0"/>
              <a:t> </a:t>
            </a:r>
            <a:r>
              <a:rPr lang="en-US" dirty="0" err="1"/>
              <a:t>breytingar</a:t>
            </a:r>
            <a:r>
              <a:rPr lang="en-US" dirty="0"/>
              <a:t> á </a:t>
            </a:r>
            <a:r>
              <a:rPr lang="en-US" dirty="0" err="1"/>
              <a:t>skuldastöðu</a:t>
            </a:r>
            <a:r>
              <a:rPr lang="en-US" dirty="0"/>
              <a:t>. Fjármögnun </a:t>
            </a:r>
            <a:r>
              <a:rPr lang="en-US" dirty="0" err="1"/>
              <a:t>breytinga</a:t>
            </a:r>
            <a:r>
              <a:rPr lang="en-US" dirty="0"/>
              <a:t> á </a:t>
            </a:r>
            <a:r>
              <a:rPr lang="en-US" dirty="0" err="1"/>
              <a:t>vellinum</a:t>
            </a:r>
            <a:r>
              <a:rPr lang="en-US" dirty="0"/>
              <a:t> </a:t>
            </a:r>
            <a:r>
              <a:rPr lang="en-US" dirty="0" err="1"/>
              <a:t>hefur</a:t>
            </a:r>
            <a:r>
              <a:rPr lang="en-US" dirty="0"/>
              <a:t> </a:t>
            </a:r>
            <a:r>
              <a:rPr lang="en-US" dirty="0" err="1"/>
              <a:t>verið</a:t>
            </a:r>
            <a:r>
              <a:rPr lang="en-US" dirty="0"/>
              <a:t> </a:t>
            </a:r>
            <a:r>
              <a:rPr lang="en-US" dirty="0" err="1"/>
              <a:t>gerð</a:t>
            </a:r>
            <a:r>
              <a:rPr lang="en-US" dirty="0"/>
              <a:t> </a:t>
            </a:r>
            <a:r>
              <a:rPr lang="en-US" dirty="0" err="1"/>
              <a:t>með</a:t>
            </a:r>
            <a:r>
              <a:rPr lang="en-US" dirty="0"/>
              <a:t> </a:t>
            </a:r>
            <a:r>
              <a:rPr lang="en-US" dirty="0" err="1"/>
              <a:t>lánalínu</a:t>
            </a:r>
            <a:r>
              <a:rPr lang="en-US" dirty="0"/>
              <a:t> og </a:t>
            </a:r>
            <a:r>
              <a:rPr lang="en-US" dirty="0" err="1"/>
              <a:t>framlagi</a:t>
            </a:r>
            <a:r>
              <a:rPr lang="en-US" dirty="0"/>
              <a:t> </a:t>
            </a:r>
            <a:r>
              <a:rPr lang="en-US" dirty="0" err="1"/>
              <a:t>Hafnarfjarðarbæjar</a:t>
            </a:r>
            <a:r>
              <a:rPr lang="en-US" dirty="0"/>
              <a:t>. </a:t>
            </a:r>
          </a:p>
          <a:p>
            <a:r>
              <a:rPr lang="en-US" dirty="0" err="1"/>
              <a:t>Yfirdráttur</a:t>
            </a:r>
            <a:r>
              <a:rPr lang="en-US" dirty="0"/>
              <a:t> </a:t>
            </a:r>
            <a:r>
              <a:rPr lang="en-US" dirty="0" err="1"/>
              <a:t>hækkar</a:t>
            </a:r>
            <a:r>
              <a:rPr lang="en-US" dirty="0"/>
              <a:t> um ca. 4,1 mkr.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121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err="1"/>
              <a:t>Handbært</a:t>
            </a:r>
            <a:r>
              <a:rPr lang="en-US" dirty="0"/>
              <a:t> </a:t>
            </a:r>
            <a:r>
              <a:rPr lang="en-US" dirty="0" err="1"/>
              <a:t>fé</a:t>
            </a:r>
            <a:r>
              <a:rPr lang="en-US" dirty="0"/>
              <a:t>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rekstri</a:t>
            </a:r>
            <a:r>
              <a:rPr lang="en-US" dirty="0"/>
              <a:t> </a:t>
            </a:r>
            <a:r>
              <a:rPr lang="en-US" dirty="0" err="1"/>
              <a:t>lækkar</a:t>
            </a:r>
            <a:r>
              <a:rPr lang="en-US" dirty="0"/>
              <a:t> um </a:t>
            </a:r>
            <a:r>
              <a:rPr lang="en-US" dirty="0" err="1"/>
              <a:t>tæpar</a:t>
            </a:r>
            <a:r>
              <a:rPr lang="en-US" dirty="0"/>
              <a:t> 2,7 mkr., </a:t>
            </a:r>
            <a:r>
              <a:rPr lang="en-US" dirty="0" err="1"/>
              <a:t>hagnaður</a:t>
            </a:r>
            <a:r>
              <a:rPr lang="en-US" dirty="0"/>
              <a:t>, </a:t>
            </a:r>
            <a:r>
              <a:rPr lang="en-US" dirty="0" err="1"/>
              <a:t>kröfur</a:t>
            </a:r>
            <a:r>
              <a:rPr lang="en-US" dirty="0"/>
              <a:t>, </a:t>
            </a:r>
            <a:r>
              <a:rPr lang="en-US" dirty="0" err="1"/>
              <a:t>birgðir</a:t>
            </a:r>
            <a:r>
              <a:rPr lang="en-US" dirty="0"/>
              <a:t> og </a:t>
            </a:r>
            <a:r>
              <a:rPr lang="en-US" dirty="0" err="1"/>
              <a:t>skammtímaskuldir</a:t>
            </a:r>
            <a:r>
              <a:rPr lang="en-US" dirty="0"/>
              <a:t>.  </a:t>
            </a:r>
            <a:r>
              <a:rPr lang="en-US" dirty="0" err="1"/>
              <a:t>Skila</a:t>
            </a:r>
            <a:r>
              <a:rPr lang="en-US" dirty="0"/>
              <a:t> um 20 mkr </a:t>
            </a:r>
            <a:r>
              <a:rPr lang="en-US" dirty="0" err="1"/>
              <a:t>af</a:t>
            </a:r>
            <a:r>
              <a:rPr lang="en-US" dirty="0"/>
              <a:t> </a:t>
            </a:r>
            <a:r>
              <a:rPr lang="en-US" dirty="0" err="1"/>
              <a:t>rekstrinum</a:t>
            </a:r>
            <a:r>
              <a:rPr lang="en-US" dirty="0"/>
              <a:t>.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vörubirgðir</a:t>
            </a:r>
            <a:r>
              <a:rPr lang="en-US" dirty="0"/>
              <a:t> </a:t>
            </a:r>
            <a:r>
              <a:rPr lang="en-US" dirty="0" err="1"/>
              <a:t>hækkuðu</a:t>
            </a:r>
            <a:r>
              <a:rPr lang="en-US" dirty="0"/>
              <a:t> um 2,8 mkr.</a:t>
            </a:r>
          </a:p>
          <a:p>
            <a:r>
              <a:rPr lang="en-US" dirty="0" err="1"/>
              <a:t>Endurbætur</a:t>
            </a:r>
            <a:r>
              <a:rPr lang="en-US" dirty="0"/>
              <a:t> á </a:t>
            </a:r>
            <a:r>
              <a:rPr lang="en-US" dirty="0" err="1"/>
              <a:t>golfvellinum</a:t>
            </a:r>
            <a:r>
              <a:rPr lang="en-US" dirty="0"/>
              <a:t> </a:t>
            </a:r>
            <a:r>
              <a:rPr lang="en-US" dirty="0" err="1"/>
              <a:t>voru</a:t>
            </a:r>
            <a:r>
              <a:rPr lang="en-US" dirty="0"/>
              <a:t> um 17 mk. </a:t>
            </a:r>
            <a:r>
              <a:rPr lang="en-US" dirty="0" err="1"/>
              <a:t>ný</a:t>
            </a:r>
            <a:r>
              <a:rPr lang="en-US" dirty="0"/>
              <a:t> 16. </a:t>
            </a:r>
            <a:r>
              <a:rPr lang="en-US" dirty="0" err="1"/>
              <a:t>braut</a:t>
            </a:r>
            <a:r>
              <a:rPr lang="en-US" dirty="0"/>
              <a:t> og </a:t>
            </a:r>
            <a:r>
              <a:rPr lang="en-US" dirty="0" err="1"/>
              <a:t>svo</a:t>
            </a:r>
            <a:r>
              <a:rPr lang="en-US" dirty="0"/>
              <a:t> </a:t>
            </a:r>
            <a:r>
              <a:rPr lang="en-US" dirty="0" err="1"/>
              <a:t>voru</a:t>
            </a:r>
            <a:r>
              <a:rPr lang="en-US" dirty="0"/>
              <a:t> </a:t>
            </a:r>
            <a:r>
              <a:rPr lang="en-US" dirty="0" err="1"/>
              <a:t>keyptar</a:t>
            </a:r>
            <a:r>
              <a:rPr lang="en-US" dirty="0"/>
              <a:t> </a:t>
            </a:r>
            <a:r>
              <a:rPr lang="en-US" dirty="0" err="1"/>
              <a:t>vélar</a:t>
            </a:r>
            <a:r>
              <a:rPr lang="en-US" dirty="0"/>
              <a:t> og </a:t>
            </a:r>
            <a:r>
              <a:rPr lang="en-US" dirty="0" err="1"/>
              <a:t>tæki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verðamæti</a:t>
            </a:r>
            <a:r>
              <a:rPr lang="en-US" dirty="0"/>
              <a:t> 24,9 mkr. </a:t>
            </a:r>
            <a:r>
              <a:rPr lang="en-US" dirty="0" err="1"/>
              <a:t>Helstu</a:t>
            </a:r>
            <a:r>
              <a:rPr lang="en-US" dirty="0"/>
              <a:t> </a:t>
            </a:r>
            <a:r>
              <a:rPr lang="en-US" dirty="0" err="1"/>
              <a:t>tæki</a:t>
            </a:r>
            <a:r>
              <a:rPr lang="en-US" dirty="0"/>
              <a:t>: 10 mkr í </a:t>
            </a:r>
            <a:r>
              <a:rPr lang="en-US" dirty="0" err="1"/>
              <a:t>Spreyari</a:t>
            </a:r>
            <a:r>
              <a:rPr lang="en-US" dirty="0"/>
              <a:t> og 8 mkr. </a:t>
            </a:r>
            <a:r>
              <a:rPr lang="en-US" dirty="0" err="1"/>
              <a:t>Nýjir</a:t>
            </a:r>
            <a:r>
              <a:rPr lang="en-US" dirty="0"/>
              <a:t> </a:t>
            </a:r>
            <a:r>
              <a:rPr lang="en-US" dirty="0" err="1"/>
              <a:t>golfhermar</a:t>
            </a:r>
            <a:r>
              <a:rPr lang="en-US" dirty="0"/>
              <a:t>, 3 mkr </a:t>
            </a:r>
            <a:r>
              <a:rPr lang="en-US" dirty="0" err="1"/>
              <a:t>brautarskurðarvél</a:t>
            </a:r>
            <a:r>
              <a:rPr lang="en-US" dirty="0"/>
              <a:t>.</a:t>
            </a:r>
          </a:p>
          <a:p>
            <a:r>
              <a:rPr lang="en-US" dirty="0"/>
              <a:t>16 </a:t>
            </a:r>
            <a:r>
              <a:rPr lang="en-US" dirty="0" err="1"/>
              <a:t>braut</a:t>
            </a:r>
            <a:r>
              <a:rPr lang="en-US" dirty="0"/>
              <a:t> of </a:t>
            </a:r>
            <a:r>
              <a:rPr lang="en-US" dirty="0" err="1"/>
              <a:t>Sveinskot</a:t>
            </a:r>
            <a:r>
              <a:rPr lang="en-US" dirty="0"/>
              <a:t> 17 mkr.</a:t>
            </a:r>
          </a:p>
          <a:p>
            <a:r>
              <a:rPr lang="en-US" dirty="0" err="1"/>
              <a:t>Lækkun</a:t>
            </a:r>
            <a:r>
              <a:rPr lang="en-US" dirty="0"/>
              <a:t> á </a:t>
            </a:r>
            <a:r>
              <a:rPr lang="en-US" dirty="0" err="1"/>
              <a:t>handbæru</a:t>
            </a:r>
            <a:r>
              <a:rPr lang="en-US" dirty="0"/>
              <a:t> </a:t>
            </a:r>
            <a:r>
              <a:rPr lang="en-US" dirty="0" err="1"/>
              <a:t>fé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Á </a:t>
            </a:r>
            <a:r>
              <a:rPr lang="en-US" dirty="0" err="1"/>
              <a:t>árinu</a:t>
            </a:r>
            <a:r>
              <a:rPr lang="en-US" dirty="0"/>
              <a:t> 2019 var </a:t>
            </a:r>
            <a:r>
              <a:rPr lang="en-US" dirty="0" err="1"/>
              <a:t>haldið</a:t>
            </a:r>
            <a:r>
              <a:rPr lang="en-US" dirty="0"/>
              <a:t> </a:t>
            </a:r>
            <a:r>
              <a:rPr lang="en-US" dirty="0" err="1"/>
              <a:t>áfram</a:t>
            </a:r>
            <a:r>
              <a:rPr lang="en-US" dirty="0"/>
              <a:t> </a:t>
            </a:r>
            <a:r>
              <a:rPr lang="en-US" dirty="0" err="1"/>
              <a:t>með</a:t>
            </a:r>
            <a:r>
              <a:rPr lang="en-US" dirty="0"/>
              <a:t> </a:t>
            </a:r>
            <a:r>
              <a:rPr lang="en-US" dirty="0" err="1"/>
              <a:t>uppbyggingu</a:t>
            </a:r>
            <a:r>
              <a:rPr lang="en-US" dirty="0"/>
              <a:t> </a:t>
            </a:r>
            <a:r>
              <a:rPr lang="en-US" dirty="0" err="1"/>
              <a:t>vallarins</a:t>
            </a:r>
            <a:r>
              <a:rPr lang="en-US" dirty="0"/>
              <a:t>. </a:t>
            </a:r>
            <a:r>
              <a:rPr lang="en-US" dirty="0" err="1"/>
              <a:t>Samkvæmt</a:t>
            </a:r>
            <a:r>
              <a:rPr lang="en-US" dirty="0"/>
              <a:t> </a:t>
            </a:r>
            <a:r>
              <a:rPr lang="en-US" dirty="0" err="1"/>
              <a:t>nýjum</a:t>
            </a:r>
            <a:r>
              <a:rPr lang="en-US" dirty="0"/>
              <a:t> </a:t>
            </a:r>
            <a:r>
              <a:rPr lang="en-US" dirty="0" err="1"/>
              <a:t>samningi</a:t>
            </a:r>
            <a:r>
              <a:rPr lang="en-US" dirty="0"/>
              <a:t> </a:t>
            </a:r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Hafnarfjörð</a:t>
            </a:r>
            <a:endParaRPr lang="en-US" dirty="0"/>
          </a:p>
          <a:p>
            <a:r>
              <a:rPr lang="en-US" dirty="0" err="1"/>
              <a:t>leggur</a:t>
            </a:r>
            <a:r>
              <a:rPr lang="en-US" dirty="0"/>
              <a:t> </a:t>
            </a:r>
            <a:r>
              <a:rPr lang="en-US" dirty="0" err="1"/>
              <a:t>sveitarfélagið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57 </a:t>
            </a:r>
            <a:r>
              <a:rPr lang="en-US" dirty="0" err="1"/>
              <a:t>milljónir</a:t>
            </a:r>
            <a:r>
              <a:rPr lang="en-US" dirty="0"/>
              <a:t> </a:t>
            </a:r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þennan</a:t>
            </a:r>
            <a:r>
              <a:rPr lang="en-US" dirty="0"/>
              <a:t> </a:t>
            </a:r>
            <a:r>
              <a:rPr lang="en-US" dirty="0" err="1"/>
              <a:t>áfanga</a:t>
            </a:r>
            <a:r>
              <a:rPr lang="en-US" dirty="0"/>
              <a:t> </a:t>
            </a:r>
            <a:r>
              <a:rPr lang="en-US" dirty="0" err="1"/>
              <a:t>framkvæmda</a:t>
            </a:r>
            <a:r>
              <a:rPr lang="en-US" dirty="0"/>
              <a:t>. Á </a:t>
            </a:r>
            <a:r>
              <a:rPr lang="en-US" dirty="0" err="1"/>
              <a:t>árinu</a:t>
            </a:r>
            <a:r>
              <a:rPr lang="en-US" dirty="0"/>
              <a:t> 2019 var </a:t>
            </a:r>
            <a:r>
              <a:rPr lang="en-US" dirty="0" err="1"/>
              <a:t>framlag</a:t>
            </a:r>
            <a:endParaRPr lang="en-US" dirty="0"/>
          </a:p>
          <a:p>
            <a:r>
              <a:rPr lang="en-US" dirty="0" err="1"/>
              <a:t>Hafnarfjarðar</a:t>
            </a:r>
            <a:r>
              <a:rPr lang="en-US" dirty="0"/>
              <a:t> 19 </a:t>
            </a:r>
            <a:r>
              <a:rPr lang="en-US" dirty="0" err="1"/>
              <a:t>milljónir</a:t>
            </a:r>
            <a:r>
              <a:rPr lang="en-US" dirty="0"/>
              <a:t>, </a:t>
            </a:r>
            <a:r>
              <a:rPr lang="en-US" dirty="0" err="1"/>
              <a:t>árið</a:t>
            </a:r>
            <a:r>
              <a:rPr lang="en-US" dirty="0"/>
              <a:t> 2020 og 2021 </a:t>
            </a:r>
            <a:r>
              <a:rPr lang="en-US" dirty="0" err="1"/>
              <a:t>verður</a:t>
            </a:r>
            <a:r>
              <a:rPr lang="en-US" dirty="0"/>
              <a:t> </a:t>
            </a: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einnig</a:t>
            </a:r>
            <a:r>
              <a:rPr lang="en-US" dirty="0"/>
              <a:t> 19 </a:t>
            </a:r>
            <a:r>
              <a:rPr lang="en-US" dirty="0" err="1"/>
              <a:t>milljónir</a:t>
            </a:r>
            <a:r>
              <a:rPr lang="en-US" dirty="0"/>
              <a:t> </a:t>
            </a:r>
            <a:r>
              <a:rPr lang="en-US" dirty="0" err="1"/>
              <a:t>hvort</a:t>
            </a:r>
            <a:r>
              <a:rPr lang="en-US" dirty="0"/>
              <a:t> </a:t>
            </a:r>
            <a:r>
              <a:rPr lang="en-US" dirty="0" err="1"/>
              <a:t>ár</a:t>
            </a:r>
            <a:r>
              <a:rPr lang="en-US" dirty="0"/>
              <a:t> </a:t>
            </a:r>
            <a:r>
              <a:rPr lang="en-US" dirty="0" err="1"/>
              <a:t>samkvæmt</a:t>
            </a:r>
            <a:endParaRPr lang="en-US" dirty="0"/>
          </a:p>
          <a:p>
            <a:r>
              <a:rPr lang="en-US" dirty="0" err="1"/>
              <a:t>núgildandi</a:t>
            </a:r>
            <a:r>
              <a:rPr lang="en-US" dirty="0"/>
              <a:t> </a:t>
            </a:r>
            <a:r>
              <a:rPr lang="en-US" dirty="0" err="1"/>
              <a:t>samningi</a:t>
            </a:r>
            <a:r>
              <a:rPr lang="en-US" dirty="0"/>
              <a:t>. </a:t>
            </a:r>
            <a:r>
              <a:rPr lang="en-US" dirty="0" err="1"/>
              <a:t>Keilir</a:t>
            </a:r>
            <a:r>
              <a:rPr lang="en-US" dirty="0"/>
              <a:t> </a:t>
            </a:r>
            <a:r>
              <a:rPr lang="en-US" dirty="0" err="1"/>
              <a:t>fjármagnar</a:t>
            </a:r>
            <a:r>
              <a:rPr lang="en-US" dirty="0"/>
              <a:t> </a:t>
            </a:r>
            <a:r>
              <a:rPr lang="en-US" dirty="0" err="1"/>
              <a:t>afganginn</a:t>
            </a:r>
            <a:r>
              <a:rPr lang="en-US" dirty="0"/>
              <a:t> </a:t>
            </a:r>
            <a:r>
              <a:rPr lang="en-US" dirty="0" err="1"/>
              <a:t>með</a:t>
            </a:r>
            <a:r>
              <a:rPr lang="en-US" dirty="0"/>
              <a:t> </a:t>
            </a:r>
            <a:r>
              <a:rPr lang="en-US" dirty="0" err="1"/>
              <a:t>eigin</a:t>
            </a:r>
            <a:r>
              <a:rPr lang="en-US" dirty="0"/>
              <a:t> </a:t>
            </a:r>
            <a:r>
              <a:rPr lang="en-US" dirty="0" err="1"/>
              <a:t>fjárframlagi</a:t>
            </a:r>
            <a:r>
              <a:rPr lang="en-US" dirty="0"/>
              <a:t>, </a:t>
            </a:r>
            <a:r>
              <a:rPr lang="en-US" dirty="0" err="1"/>
              <a:t>eigin</a:t>
            </a:r>
            <a:r>
              <a:rPr lang="en-US" dirty="0"/>
              <a:t> </a:t>
            </a:r>
            <a:r>
              <a:rPr lang="en-US" dirty="0" err="1"/>
              <a:t>vinnu</a:t>
            </a:r>
            <a:r>
              <a:rPr lang="en-US" dirty="0"/>
              <a:t>, </a:t>
            </a:r>
            <a:r>
              <a:rPr lang="en-US" dirty="0" err="1"/>
              <a:t>notkun</a:t>
            </a:r>
            <a:r>
              <a:rPr lang="en-US" dirty="0"/>
              <a:t> á </a:t>
            </a:r>
            <a:r>
              <a:rPr lang="en-US" dirty="0" err="1"/>
              <a:t>vélum</a:t>
            </a:r>
            <a:r>
              <a:rPr lang="en-US" dirty="0"/>
              <a:t> og</a:t>
            </a:r>
          </a:p>
          <a:p>
            <a:r>
              <a:rPr lang="en-US" dirty="0" err="1"/>
              <a:t>tækjum</a:t>
            </a:r>
            <a:r>
              <a:rPr lang="en-US" dirty="0"/>
              <a:t>, </a:t>
            </a:r>
            <a:r>
              <a:rPr lang="en-US" dirty="0" err="1"/>
              <a:t>bankafjármögnun</a:t>
            </a:r>
            <a:r>
              <a:rPr lang="en-US" dirty="0"/>
              <a:t> og </a:t>
            </a:r>
            <a:r>
              <a:rPr lang="en-US" dirty="0" err="1"/>
              <a:t>ýmsum</a:t>
            </a:r>
            <a:r>
              <a:rPr lang="en-US" dirty="0"/>
              <a:t> </a:t>
            </a:r>
            <a:r>
              <a:rPr lang="en-US" dirty="0" err="1"/>
              <a:t>styrkjum</a:t>
            </a:r>
            <a:r>
              <a:rPr lang="en-US" dirty="0"/>
              <a:t>. Á </a:t>
            </a:r>
            <a:r>
              <a:rPr lang="en-US" dirty="0" err="1"/>
              <a:t>árinu</a:t>
            </a:r>
            <a:r>
              <a:rPr lang="en-US" dirty="0"/>
              <a:t> 2019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eignfærður</a:t>
            </a:r>
            <a:r>
              <a:rPr lang="en-US" dirty="0"/>
              <a:t> </a:t>
            </a:r>
            <a:r>
              <a:rPr lang="en-US" dirty="0" err="1"/>
              <a:t>kostnaður</a:t>
            </a:r>
            <a:r>
              <a:rPr lang="en-US" dirty="0"/>
              <a:t> </a:t>
            </a:r>
            <a:r>
              <a:rPr lang="en-US" dirty="0" err="1"/>
              <a:t>nýframkvæmda</a:t>
            </a:r>
            <a:endParaRPr lang="en-US" dirty="0"/>
          </a:p>
          <a:p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völlinn</a:t>
            </a:r>
            <a:r>
              <a:rPr lang="en-US" dirty="0"/>
              <a:t> 16,7 </a:t>
            </a:r>
            <a:r>
              <a:rPr lang="en-US" dirty="0" err="1"/>
              <a:t>milljónir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annar</a:t>
            </a:r>
            <a:r>
              <a:rPr lang="en-US" dirty="0"/>
              <a:t> </a:t>
            </a:r>
            <a:r>
              <a:rPr lang="en-US" dirty="0" err="1"/>
              <a:t>kostnaður</a:t>
            </a:r>
            <a:r>
              <a:rPr lang="en-US" dirty="0"/>
              <a:t> </a:t>
            </a:r>
            <a:r>
              <a:rPr lang="en-US" dirty="0" err="1"/>
              <a:t>félagsins</a:t>
            </a:r>
            <a:r>
              <a:rPr lang="en-US" dirty="0"/>
              <a:t> um 10,8 </a:t>
            </a:r>
            <a:r>
              <a:rPr lang="en-US" dirty="0" err="1"/>
              <a:t>milljónir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á </a:t>
            </a:r>
            <a:r>
              <a:rPr lang="en-US" dirty="0" err="1"/>
              <a:t>meðal</a:t>
            </a:r>
            <a:r>
              <a:rPr lang="en-US" dirty="0"/>
              <a:t> </a:t>
            </a:r>
            <a:r>
              <a:rPr lang="en-US" dirty="0" err="1"/>
              <a:t>rekstrarliða</a:t>
            </a:r>
            <a:r>
              <a:rPr lang="en-US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4C3C3-4D2B-4B0D-8E38-1E3EC6973C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09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E5C0-22E2-4311-9F8E-FDA66C9318FF}" type="datetimeFigureOut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AÐALFUNDUR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E5C0-22E2-4311-9F8E-FDA66C9318F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Aðalfundur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3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E5C0-22E2-4311-9F8E-FDA66C9318F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Aðalfundur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78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1315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7AE6E5C0-22E2-4311-9F8E-FDA66C9318FF}" type="datetimeFigureOut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AÐALFUNDUR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4204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4501"/>
            <a:ext cx="10515600" cy="49524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E5C0-22E2-4311-9F8E-FDA66C9318F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AÐALFUNDUR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52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E5C0-22E2-4311-9F8E-FDA66C9318F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Aðalfundur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4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E5C0-22E2-4311-9F8E-FDA66C9318F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750"/>
              <a:t>AÐALFUNDUR</a:t>
            </a:r>
            <a:r>
              <a:rPr lang="en-US"/>
              <a:t> </a:t>
            </a:r>
            <a:r>
              <a:rPr lang="en-US" sz="750"/>
              <a:t>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0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E5C0-22E2-4311-9F8E-FDA66C9318F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Aðalfundur 2015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1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994" y="365126"/>
            <a:ext cx="9556805" cy="7639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E5C0-22E2-4311-9F8E-FDA66C9318F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Aðalfundur</a:t>
            </a:r>
            <a:r>
              <a:rPr lang="en-US" dirty="0"/>
              <a:t> 2018 – 11. </a:t>
            </a:r>
            <a:r>
              <a:rPr lang="en-US" dirty="0" err="1"/>
              <a:t>desember</a:t>
            </a:r>
            <a:r>
              <a:rPr lang="en-US" dirty="0"/>
              <a:t>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E5C0-22E2-4311-9F8E-FDA66C9318F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Aðalfundur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1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E5C0-22E2-4311-9F8E-FDA66C9318F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Aðalfundur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8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E5C0-22E2-4311-9F8E-FDA66C9318F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Aðalfundur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82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Aðalfundur 2018 – 11. desember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F6F8A-4D7E-4410-8D3D-B130CDBC8F8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091BCE-EDE0-4D9E-A9D4-FE0D57E781DC}"/>
              </a:ext>
            </a:extLst>
          </p:cNvPr>
          <p:cNvCxnSpPr/>
          <p:nvPr userDrawn="1"/>
        </p:nvCxnSpPr>
        <p:spPr>
          <a:xfrm>
            <a:off x="1823589" y="945662"/>
            <a:ext cx="8815755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0ED30C-03BE-43C3-AB03-F034AF206135}"/>
              </a:ext>
            </a:extLst>
          </p:cNvPr>
          <p:cNvCxnSpPr/>
          <p:nvPr userDrawn="1"/>
        </p:nvCxnSpPr>
        <p:spPr>
          <a:xfrm>
            <a:off x="1823594" y="6352444"/>
            <a:ext cx="9530209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B2D2B672-104E-4D91-AA45-3ED31A3C9B4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724" y="130615"/>
            <a:ext cx="921505" cy="8972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D5543F6-6D47-466B-83CC-A01DDCEF3821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-1468310" y="7"/>
            <a:ext cx="3063299" cy="685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56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s-IS" sz="4050" dirty="0"/>
              <a:t>Aðalfundur Keilis 2019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3558778"/>
            <a:ext cx="6858000" cy="1961912"/>
          </a:xfrm>
        </p:spPr>
        <p:txBody>
          <a:bodyPr/>
          <a:lstStyle/>
          <a:p>
            <a:r>
              <a:rPr lang="is-IS" dirty="0"/>
              <a:t>2. desember 2019</a:t>
            </a:r>
          </a:p>
          <a:p>
            <a:r>
              <a:rPr lang="is-IS" dirty="0"/>
              <a:t>Ársreikningur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880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/>
              <a:t> Skuldir og rekstur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973103" y="1124802"/>
            <a:ext cx="3389312" cy="354018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s-IS" sz="1600" dirty="0"/>
              <a:t>Engin ný lán voru tekin á árinu 2019.</a:t>
            </a:r>
          </a:p>
          <a:p>
            <a:pPr marL="0" indent="0">
              <a:buNone/>
            </a:pPr>
            <a:r>
              <a:rPr lang="is-IS" sz="1500" dirty="0"/>
              <a:t>Skuldir við lánastofnanir eru 56,3 mkr og lækka um 1,6 mkr. á milli ára.</a:t>
            </a:r>
          </a:p>
          <a:p>
            <a:pPr marL="0" indent="0">
              <a:buNone/>
            </a:pPr>
            <a:r>
              <a:rPr lang="is-IS" sz="1500" dirty="0"/>
              <a:t>Langtímaskuldir eru 34,9 mkr. verðtryggt 5,3% vextir með lokagjalddaga 2031 og 2035. </a:t>
            </a:r>
          </a:p>
          <a:p>
            <a:pPr marL="0" indent="0">
              <a:buNone/>
            </a:pPr>
            <a:r>
              <a:rPr lang="is-IS" sz="1500" dirty="0"/>
              <a:t>Lánalína hjá LÍ stendur í 21,4 mkr. óverðtryggt 6,2% vegna framkvæmda við völl. Gildistími er til mars 2021.</a:t>
            </a:r>
          </a:p>
          <a:p>
            <a:pPr marL="0" indent="0">
              <a:buNone/>
            </a:pPr>
            <a:endParaRPr lang="is-IS" sz="15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49CD477-E3B1-41D8-85BA-0E77D95286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7765" y="1069384"/>
            <a:ext cx="5866034" cy="5191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757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/>
              <a:t>20</a:t>
            </a:r>
            <a:r>
              <a:rPr lang="is-IS" dirty="0"/>
              <a:t>19 </a:t>
            </a:r>
            <a:r>
              <a:rPr lang="x-none" dirty="0"/>
              <a:t>Samanburður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47254291"/>
              </p:ext>
            </p:extLst>
          </p:nvPr>
        </p:nvGraphicFramePr>
        <p:xfrm>
          <a:off x="2425040" y="1792084"/>
          <a:ext cx="8143500" cy="390607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41082">
                  <a:extLst>
                    <a:ext uri="{9D8B030D-6E8A-4147-A177-3AD203B41FA5}">
                      <a16:colId xmlns:a16="http://schemas.microsoft.com/office/drawing/2014/main" val="4207441259"/>
                    </a:ext>
                  </a:extLst>
                </a:gridCol>
                <a:gridCol w="1183907">
                  <a:extLst>
                    <a:ext uri="{9D8B030D-6E8A-4147-A177-3AD203B41FA5}">
                      <a16:colId xmlns:a16="http://schemas.microsoft.com/office/drawing/2014/main" val="85270533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3615623940"/>
                    </a:ext>
                  </a:extLst>
                </a:gridCol>
                <a:gridCol w="1106731">
                  <a:extLst>
                    <a:ext uri="{9D8B030D-6E8A-4147-A177-3AD203B41FA5}">
                      <a16:colId xmlns:a16="http://schemas.microsoft.com/office/drawing/2014/main" val="2291662830"/>
                    </a:ext>
                  </a:extLst>
                </a:gridCol>
                <a:gridCol w="1357250">
                  <a:extLst>
                    <a:ext uri="{9D8B030D-6E8A-4147-A177-3AD203B41FA5}">
                      <a16:colId xmlns:a16="http://schemas.microsoft.com/office/drawing/2014/main" val="1810659368"/>
                    </a:ext>
                  </a:extLst>
                </a:gridCol>
                <a:gridCol w="1357250">
                  <a:extLst>
                    <a:ext uri="{9D8B030D-6E8A-4147-A177-3AD203B41FA5}">
                      <a16:colId xmlns:a16="http://schemas.microsoft.com/office/drawing/2014/main" val="4233316874"/>
                    </a:ext>
                  </a:extLst>
                </a:gridCol>
              </a:tblGrid>
              <a:tr h="532170">
                <a:tc>
                  <a:txBody>
                    <a:bodyPr/>
                    <a:lstStyle/>
                    <a:p>
                      <a:r>
                        <a:rPr lang="is-IS" sz="2000" noProof="0" dirty="0"/>
                        <a:t>Klúbbur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/>
                        <a:t>GK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/>
                          </a:solidFill>
                        </a:rPr>
                        <a:t>GKG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/>
                        <a:t>GR</a:t>
                      </a:r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noProof="0" dirty="0"/>
                        <a:t>ODDUR</a:t>
                      </a:r>
                      <a:endParaRPr lang="x-none" sz="1600" noProof="0" dirty="0"/>
                    </a:p>
                  </a:txBody>
                  <a:tcPr marL="68580" marR="68580" marT="34290" marB="3429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/>
                        <a:t>GM</a:t>
                      </a:r>
                      <a:endParaRPr lang="x-none" sz="1600" noProof="0" dirty="0"/>
                    </a:p>
                  </a:txBody>
                  <a:tcPr marL="68580" marR="68580" marT="34290" marB="34290" anchor="b"/>
                </a:tc>
                <a:extLst>
                  <a:ext uri="{0D108BD9-81ED-4DB2-BD59-A6C34878D82A}">
                    <a16:rowId xmlns:a16="http://schemas.microsoft.com/office/drawing/2014/main" val="4268053010"/>
                  </a:ext>
                </a:extLst>
              </a:tr>
              <a:tr h="532170">
                <a:tc>
                  <a:txBody>
                    <a:bodyPr/>
                    <a:lstStyle/>
                    <a:p>
                      <a:r>
                        <a:rPr lang="is-IS" sz="2000" noProof="0" dirty="0"/>
                        <a:t>Meðlimir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/>
                        <a:t>1.325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tx1"/>
                          </a:solidFill>
                        </a:rPr>
                        <a:t>2.053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2.992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1.2</a:t>
                      </a:r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26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1.030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988148461"/>
                  </a:ext>
                </a:extLst>
              </a:tr>
              <a:tr h="532170">
                <a:tc>
                  <a:txBody>
                    <a:bodyPr/>
                    <a:lstStyle/>
                    <a:p>
                      <a:r>
                        <a:rPr lang="x-none" sz="2000" noProof="0" dirty="0"/>
                        <a:t>Árgjald 201</a:t>
                      </a:r>
                      <a:r>
                        <a:rPr lang="is-IS" sz="2000" noProof="0" dirty="0"/>
                        <a:t>9</a:t>
                      </a:r>
                      <a:r>
                        <a:rPr lang="x-none" sz="2000" noProof="0" dirty="0"/>
                        <a:t> ( kr.) </a:t>
                      </a:r>
                      <a:endParaRPr lang="en-US" sz="2000" noProof="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/>
                        <a:t>112.900</a:t>
                      </a:r>
                      <a:endParaRPr lang="en-US" sz="2000" noProof="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tx1"/>
                          </a:solidFill>
                        </a:rPr>
                        <a:t>112.900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103.000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114.900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99.900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505445369"/>
                  </a:ext>
                </a:extLst>
              </a:tr>
              <a:tr h="532170">
                <a:tc>
                  <a:txBody>
                    <a:bodyPr/>
                    <a:lstStyle/>
                    <a:p>
                      <a:r>
                        <a:rPr lang="is-IS" sz="2000" noProof="0" dirty="0"/>
                        <a:t>Tekjur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/>
                        <a:t>254,0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tx1"/>
                          </a:solidFill>
                        </a:rPr>
                        <a:t>294,0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457,9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181</a:t>
                      </a:r>
                      <a:r>
                        <a:rPr lang="x-none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,6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188,6</a:t>
                      </a:r>
                      <a:endParaRPr lang="x-none" sz="2000" noProof="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755568227"/>
                  </a:ext>
                </a:extLst>
              </a:tr>
              <a:tr h="713055">
                <a:tc>
                  <a:txBody>
                    <a:bodyPr/>
                    <a:lstStyle/>
                    <a:p>
                      <a:r>
                        <a:rPr lang="is-IS" sz="2000" noProof="0" dirty="0"/>
                        <a:t>Félagsgjöld</a:t>
                      </a:r>
                      <a:br>
                        <a:rPr lang="is-IS" sz="1400" noProof="0" dirty="0"/>
                      </a:br>
                      <a:r>
                        <a:rPr lang="is-IS" sz="1400" noProof="0" dirty="0"/>
                        <a:t>(% af tekjum)</a:t>
                      </a:r>
                      <a:endParaRPr lang="is-IS" sz="2000" noProof="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/>
                        <a:t>125,8 </a:t>
                      </a:r>
                      <a:br>
                        <a:rPr lang="is-IS" sz="2000" noProof="0" dirty="0"/>
                      </a:br>
                      <a:r>
                        <a:rPr lang="is-IS" sz="1600" noProof="0" dirty="0"/>
                        <a:t>(47%)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tx1"/>
                          </a:solidFill>
                        </a:rPr>
                        <a:t>152,4 </a:t>
                      </a:r>
                      <a:br>
                        <a:rPr lang="is-IS" sz="2000" noProof="0" dirty="0">
                          <a:solidFill>
                            <a:schemeClr val="tx1"/>
                          </a:solidFill>
                        </a:rPr>
                      </a:br>
                      <a:r>
                        <a:rPr lang="is-IS" sz="1600" noProof="0" dirty="0">
                          <a:solidFill>
                            <a:schemeClr val="tx1"/>
                          </a:solidFill>
                        </a:rPr>
                        <a:t>(52%)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287,4</a:t>
                      </a:r>
                      <a:r>
                        <a:rPr lang="x-none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 </a:t>
                      </a:r>
                      <a:b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</a:br>
                      <a:r>
                        <a:rPr kumimoji="0" lang="x-non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is-I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r>
                        <a:rPr kumimoji="0" lang="x-non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endParaRPr lang="x-none" sz="2000" noProof="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110,0 </a:t>
                      </a:r>
                      <a:b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</a:br>
                      <a:r>
                        <a:rPr lang="x-none" sz="16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(5</a:t>
                      </a:r>
                      <a:r>
                        <a:rPr lang="is-IS" sz="16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r>
                        <a:rPr lang="x-none" sz="16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%)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69,9</a:t>
                      </a:r>
                      <a:r>
                        <a:rPr lang="is-IS" sz="16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br>
                        <a:rPr lang="is-IS" sz="16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</a:br>
                      <a:r>
                        <a:rPr lang="x-none" sz="12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(</a:t>
                      </a:r>
                      <a:r>
                        <a:rPr lang="is-IS" sz="12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37</a:t>
                      </a:r>
                      <a:r>
                        <a:rPr lang="x-none" sz="12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%)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922762525"/>
                  </a:ext>
                </a:extLst>
              </a:tr>
              <a:tr h="532170">
                <a:tc>
                  <a:txBody>
                    <a:bodyPr/>
                    <a:lstStyle/>
                    <a:p>
                      <a:r>
                        <a:rPr lang="is-IS" sz="2000" noProof="0" dirty="0"/>
                        <a:t>EBITDA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/>
                        <a:t>26,5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tx1"/>
                          </a:solidFill>
                        </a:rPr>
                        <a:t>36,3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109,1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5</a:t>
                      </a:r>
                      <a:r>
                        <a:rPr lang="x-none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,</a:t>
                      </a:r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x-none" sz="2000" noProof="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19,0</a:t>
                      </a:r>
                      <a:endParaRPr lang="x-none" sz="2000" noProof="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928994007"/>
                  </a:ext>
                </a:extLst>
              </a:tr>
              <a:tr h="532170">
                <a:tc>
                  <a:txBody>
                    <a:bodyPr/>
                    <a:lstStyle/>
                    <a:p>
                      <a:r>
                        <a:rPr lang="is-IS" sz="2000" noProof="0" dirty="0"/>
                        <a:t>Skuldir samtals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/>
                        <a:t>93,0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tx1"/>
                          </a:solidFill>
                        </a:rPr>
                        <a:t>180,6*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21,3</a:t>
                      </a:r>
                      <a:endParaRPr lang="x-none" sz="20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29,3</a:t>
                      </a:r>
                      <a:endParaRPr lang="x-none" sz="2000" noProof="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noProof="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390,5</a:t>
                      </a:r>
                      <a:endParaRPr lang="x-none" sz="2000" noProof="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297429974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425040" y="1442412"/>
            <a:ext cx="5227748" cy="34967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s-IS" sz="1600" dirty="0"/>
              <a:t>Upphæðir í milljónum kr. ef ekki tilgreint.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005E95-1C6B-4E7A-8F96-4DEA4B75D88A}"/>
              </a:ext>
            </a:extLst>
          </p:cNvPr>
          <p:cNvSpPr txBox="1"/>
          <p:nvPr/>
        </p:nvSpPr>
        <p:spPr>
          <a:xfrm>
            <a:off x="2495227" y="5770832"/>
            <a:ext cx="49193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* </a:t>
            </a:r>
            <a:r>
              <a:rPr lang="en-US" sz="1200" dirty="0" err="1"/>
              <a:t>Garðabær</a:t>
            </a:r>
            <a:r>
              <a:rPr lang="en-US" sz="1200" dirty="0"/>
              <a:t> </a:t>
            </a:r>
            <a:r>
              <a:rPr lang="en-US" sz="1200" dirty="0" err="1"/>
              <a:t>með</a:t>
            </a:r>
            <a:r>
              <a:rPr lang="en-US" sz="1200" dirty="0"/>
              <a:t> </a:t>
            </a:r>
            <a:r>
              <a:rPr lang="en-US" sz="1200" dirty="0" err="1"/>
              <a:t>loforð</a:t>
            </a:r>
            <a:r>
              <a:rPr lang="en-US" sz="1200" dirty="0"/>
              <a:t> </a:t>
            </a:r>
            <a:r>
              <a:rPr lang="en-US" sz="1200" dirty="0" err="1"/>
              <a:t>til</a:t>
            </a:r>
            <a:r>
              <a:rPr lang="en-US" sz="1200" dirty="0"/>
              <a:t> GKG um 450 mkr. </a:t>
            </a:r>
            <a:r>
              <a:rPr lang="en-US" sz="1200" dirty="0" err="1"/>
              <a:t>framlag</a:t>
            </a:r>
            <a:r>
              <a:rPr lang="en-US" sz="1200" dirty="0"/>
              <a:t> </a:t>
            </a:r>
            <a:r>
              <a:rPr lang="en-US" sz="1200" dirty="0" err="1"/>
              <a:t>vegna</a:t>
            </a:r>
            <a:r>
              <a:rPr lang="en-US" sz="1200" dirty="0"/>
              <a:t> </a:t>
            </a:r>
            <a:r>
              <a:rPr lang="en-US" sz="1200" dirty="0" err="1"/>
              <a:t>stækkunar</a:t>
            </a:r>
            <a:r>
              <a:rPr lang="en-US" sz="1200" dirty="0"/>
              <a:t> </a:t>
            </a:r>
            <a:r>
              <a:rPr lang="en-US" sz="1200" dirty="0" err="1"/>
              <a:t>skála</a:t>
            </a:r>
            <a:r>
              <a:rPr lang="en-US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7737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s-IS" sz="4050" dirty="0"/>
              <a:t>Aðalfundur Keilis 2019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3558778"/>
            <a:ext cx="6858000" cy="1961912"/>
          </a:xfrm>
        </p:spPr>
        <p:txBody>
          <a:bodyPr/>
          <a:lstStyle/>
          <a:p>
            <a:r>
              <a:rPr lang="is-IS" dirty="0"/>
              <a:t>2. desember 2019</a:t>
            </a:r>
          </a:p>
          <a:p>
            <a:r>
              <a:rPr lang="is-IS" dirty="0"/>
              <a:t>Fjárhagsáætlun 2020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066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/>
              <a:t>Rekstraráætlun 2020 </a:t>
            </a:r>
            <a:r>
              <a:rPr lang="is-IS" sz="1350" dirty="0"/>
              <a:t>(án afskrifta)</a:t>
            </a:r>
            <a:endParaRPr lang="is-I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660A45-D757-4B5F-8F8B-0832422504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7942" y="1059363"/>
            <a:ext cx="7399677" cy="25682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EDA66C2-0E73-4904-955F-A50C17239C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7942" y="3691859"/>
            <a:ext cx="7399677" cy="2565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212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/>
              <a:t>Félagsgjald 20</a:t>
            </a:r>
            <a:r>
              <a:rPr lang="is-IS" dirty="0"/>
              <a:t>20</a:t>
            </a:r>
            <a:endParaRPr lang="x-none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79582" y="1564798"/>
            <a:ext cx="7998273" cy="53119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s-IS" sz="2000" dirty="0">
                <a:latin typeface="+mn-lt"/>
              </a:rPr>
              <a:t>Stjórn Keilis leggur til að fullt félagsgjald árið 2020 verði </a:t>
            </a:r>
            <a:r>
              <a:rPr lang="is-IS" sz="2000" u="sng" dirty="0">
                <a:latin typeface="+mn-lt"/>
              </a:rPr>
              <a:t>116.900 kr.  (</a:t>
            </a:r>
            <a:r>
              <a:rPr lang="is-IS" sz="1800" u="sng" dirty="0">
                <a:latin typeface="+mn-lt"/>
              </a:rPr>
              <a:t>+3,5%) </a:t>
            </a:r>
            <a:endParaRPr lang="is-IS" sz="2000" u="sng" dirty="0">
              <a:latin typeface="+mn-lt"/>
            </a:endParaRPr>
          </a:p>
          <a:p>
            <a:endParaRPr lang="is-IS" sz="2000" dirty="0">
              <a:latin typeface="+mn-lt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CE648B9-44AD-4246-9E88-54D467471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12619"/>
              </p:ext>
            </p:extLst>
          </p:nvPr>
        </p:nvGraphicFramePr>
        <p:xfrm>
          <a:off x="6630009" y="2285389"/>
          <a:ext cx="3347924" cy="2340256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1114736">
                  <a:extLst>
                    <a:ext uri="{9D8B030D-6E8A-4147-A177-3AD203B41FA5}">
                      <a16:colId xmlns:a16="http://schemas.microsoft.com/office/drawing/2014/main" val="2440495398"/>
                    </a:ext>
                  </a:extLst>
                </a:gridCol>
                <a:gridCol w="1148178">
                  <a:extLst>
                    <a:ext uri="{9D8B030D-6E8A-4147-A177-3AD203B41FA5}">
                      <a16:colId xmlns:a16="http://schemas.microsoft.com/office/drawing/2014/main" val="3959007465"/>
                    </a:ext>
                  </a:extLst>
                </a:gridCol>
                <a:gridCol w="1085010">
                  <a:extLst>
                    <a:ext uri="{9D8B030D-6E8A-4147-A177-3AD203B41FA5}">
                      <a16:colId xmlns:a16="http://schemas.microsoft.com/office/drawing/2014/main" val="3805214557"/>
                    </a:ext>
                  </a:extLst>
                </a:gridCol>
              </a:tblGrid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s-IS" sz="1600" b="1" u="none" strike="noStrike" noProof="0" dirty="0">
                          <a:effectLst/>
                        </a:rPr>
                        <a:t>Félagsgjald 2020</a:t>
                      </a:r>
                      <a:endParaRPr lang="is-I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51378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 dirty="0">
                          <a:effectLst/>
                        </a:rPr>
                        <a:t>Hópar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 dirty="0">
                          <a:effectLst/>
                        </a:rPr>
                        <a:t>Hvaleyri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 dirty="0">
                          <a:effectLst/>
                        </a:rPr>
                        <a:t>Sveinskot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26248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>
                          <a:effectLst/>
                        </a:rPr>
                        <a:t>0-16 ára</a:t>
                      </a:r>
                      <a:endParaRPr lang="is-IS" sz="16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 29.225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         -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080250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>
                          <a:effectLst/>
                        </a:rPr>
                        <a:t>17-18 ára</a:t>
                      </a:r>
                      <a:endParaRPr lang="is-IS" sz="16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 29.225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27.500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539219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 dirty="0">
                          <a:effectLst/>
                        </a:rPr>
                        <a:t>19-26 ára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 58.450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27.500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123591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 dirty="0">
                          <a:effectLst/>
                        </a:rPr>
                        <a:t>27-70 ára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116.900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55.000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60342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>
                          <a:effectLst/>
                        </a:rPr>
                        <a:t>71-74 ára</a:t>
                      </a:r>
                      <a:endParaRPr lang="is-IS" sz="16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 87.675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41.250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348606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 dirty="0">
                          <a:effectLst/>
                        </a:rPr>
                        <a:t>75+ ára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 58.450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27.500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70625415"/>
                  </a:ext>
                </a:extLst>
              </a:tr>
              <a:tr h="145696">
                <a:tc>
                  <a:txBody>
                    <a:bodyPr/>
                    <a:lstStyle/>
                    <a:p>
                      <a:pPr algn="ctr" fontAlgn="b"/>
                      <a:endParaRPr lang="is-IS" sz="7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s-IS" sz="7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s-IS" sz="7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1032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Fjöldi félaga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1.072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9922456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26E255C-8723-4788-95FB-36BBA8799B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365761"/>
              </p:ext>
            </p:extLst>
          </p:nvPr>
        </p:nvGraphicFramePr>
        <p:xfrm>
          <a:off x="2665140" y="2285389"/>
          <a:ext cx="3430860" cy="2346960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1143620">
                  <a:extLst>
                    <a:ext uri="{9D8B030D-6E8A-4147-A177-3AD203B41FA5}">
                      <a16:colId xmlns:a16="http://schemas.microsoft.com/office/drawing/2014/main" val="165119557"/>
                    </a:ext>
                  </a:extLst>
                </a:gridCol>
                <a:gridCol w="1143620">
                  <a:extLst>
                    <a:ext uri="{9D8B030D-6E8A-4147-A177-3AD203B41FA5}">
                      <a16:colId xmlns:a16="http://schemas.microsoft.com/office/drawing/2014/main" val="4021220694"/>
                    </a:ext>
                  </a:extLst>
                </a:gridCol>
                <a:gridCol w="1143620">
                  <a:extLst>
                    <a:ext uri="{9D8B030D-6E8A-4147-A177-3AD203B41FA5}">
                      <a16:colId xmlns:a16="http://schemas.microsoft.com/office/drawing/2014/main" val="1065998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s-IS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Félagsgjald 2019</a:t>
                      </a: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s-I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s-I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353331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Hópar</a:t>
                      </a: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Hvaleyri</a:t>
                      </a: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Sveinskot</a:t>
                      </a: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02865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 dirty="0">
                          <a:effectLst/>
                        </a:rPr>
                        <a:t>0-16 ára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28.225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          -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741798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>
                          <a:effectLst/>
                        </a:rPr>
                        <a:t>17-18 ára</a:t>
                      </a:r>
                      <a:endParaRPr lang="is-IS" sz="16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28.225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25.000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078147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>
                          <a:effectLst/>
                        </a:rPr>
                        <a:t>19-26 ára</a:t>
                      </a:r>
                      <a:endParaRPr lang="is-IS" sz="16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56.450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25.000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595784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 dirty="0">
                          <a:effectLst/>
                        </a:rPr>
                        <a:t>27-70 ára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112.900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50.000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0987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>
                          <a:effectLst/>
                        </a:rPr>
                        <a:t>71-74 ára</a:t>
                      </a:r>
                      <a:endParaRPr lang="is-IS" sz="16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84.675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37.500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80140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u="none" strike="noStrike" noProof="0" dirty="0">
                          <a:effectLst/>
                        </a:rPr>
                        <a:t>75+ ára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56.450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600" u="none" strike="noStrike" noProof="0" dirty="0">
                          <a:effectLst/>
                        </a:rPr>
                        <a:t>           25.000 </a:t>
                      </a:r>
                      <a:endParaRPr lang="is-I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22650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endParaRPr lang="is-I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s-I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s-I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29807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Fjöldi félaga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1.054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58910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500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/>
              <a:t>Rekstraráætlun 2020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245544-9ED2-4F03-9639-B63527A04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6994" y="1099308"/>
            <a:ext cx="9293723" cy="4657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967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/>
              <a:t>Rekstraráætlun 2020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420A03-65F1-4587-BB0A-1EB214A23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6399" y="1204956"/>
            <a:ext cx="9441055" cy="383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341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/>
              <a:t>Rekstraráætlun 2020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300282-F88D-448F-8ECC-1428CF05E0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237" y="994867"/>
            <a:ext cx="9446562" cy="497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147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s-IS" sz="4050" dirty="0"/>
              <a:t>Aðalfundur Keilis 2019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3558778"/>
            <a:ext cx="6858000" cy="1961912"/>
          </a:xfrm>
        </p:spPr>
        <p:txBody>
          <a:bodyPr/>
          <a:lstStyle/>
          <a:p>
            <a:r>
              <a:rPr lang="is-IS" dirty="0"/>
              <a:t>2. desember 2019</a:t>
            </a:r>
          </a:p>
          <a:p>
            <a:r>
              <a:rPr lang="is-IS" dirty="0"/>
              <a:t>Endir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408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/>
              <a:t>Rekstrarreikningur 2019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5C3A93-688A-4F9D-8502-AFF5D136A8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5513" y="1710828"/>
            <a:ext cx="9588433" cy="3804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786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/>
              <a:t>Rekstrarreikningur 2019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07DD93-52F4-4DD8-92C7-C3F8C3FD9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3054" y="1183329"/>
            <a:ext cx="9493482" cy="386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185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/>
              <a:t>Rekstrarreikningur 2019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06ADF7-3BFE-469D-848E-1B8C72FFF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3188" y="930958"/>
            <a:ext cx="9464416" cy="499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728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/>
              <a:t>Tekjur og Gjöld </a:t>
            </a:r>
            <a:r>
              <a:rPr lang="is-IS" sz="1600" dirty="0"/>
              <a:t>(án afskrifta)</a:t>
            </a:r>
            <a:r>
              <a:rPr lang="is-IS" sz="4000" dirty="0"/>
              <a:t> </a:t>
            </a:r>
            <a:endParaRPr lang="is-IS" sz="1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1DF2FF-B7DE-48A8-88B9-5A52942ABF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9488" y="3692257"/>
            <a:ext cx="7565631" cy="2623429"/>
          </a:xfrm>
          <a:prstGeom prst="rect">
            <a:avLst/>
          </a:prstGeom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72650AF-468E-4D0D-8CD8-FBD0D1E31D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1453342"/>
              </p:ext>
            </p:extLst>
          </p:nvPr>
        </p:nvGraphicFramePr>
        <p:xfrm>
          <a:off x="2779488" y="1131378"/>
          <a:ext cx="7565631" cy="2491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12260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/>
              <a:t>Tekjur og Gjöld </a:t>
            </a:r>
            <a:r>
              <a:rPr lang="is-IS" sz="1600" dirty="0"/>
              <a:t>(án afskrifta)</a:t>
            </a:r>
            <a:r>
              <a:rPr lang="is-IS" sz="4000" dirty="0"/>
              <a:t> </a:t>
            </a:r>
            <a:endParaRPr lang="is-IS" sz="1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C7FF7B-49BE-4B6D-8DE8-83649FF09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6994" y="3739491"/>
            <a:ext cx="6560031" cy="259474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B407404-9319-481E-B866-DE46CF0695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6994" y="1085009"/>
            <a:ext cx="6560031" cy="259474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9EFDB5E-04A6-4E61-BECD-CBBBBC820C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09176" y="1085008"/>
            <a:ext cx="3034535" cy="2594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305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sz="3200" dirty="0"/>
              <a:t>Efnahagsreikningur 31. október 2019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B94539-F1B7-4334-A2EF-70DA4B1C1F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1419" y="1157571"/>
            <a:ext cx="8915008" cy="423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191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sz="3200" dirty="0"/>
              <a:t>Efnahagsreikningur 31. október 2019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F19C97-5C92-4ECC-B10C-A798D4A6C0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2832" y="1001935"/>
            <a:ext cx="8222479" cy="5319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727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sz="3200" dirty="0"/>
              <a:t>Sjóðstreymi 31. október 2019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5DF95D-E0F3-4AD2-8186-ACD8059199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4874" y="994765"/>
            <a:ext cx="7121495" cy="534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2410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494043B2DF2846AC42EC19D4E00844" ma:contentTypeVersion="9" ma:contentTypeDescription="Create a new document." ma:contentTypeScope="" ma:versionID="80bca8eb55c5cea96e04f7f530e58d17">
  <xsd:schema xmlns:xsd="http://www.w3.org/2001/XMLSchema" xmlns:xs="http://www.w3.org/2001/XMLSchema" xmlns:p="http://schemas.microsoft.com/office/2006/metadata/properties" xmlns:ns2="1402d041-7c55-4a0a-a010-24e16e9f7bdb" xmlns:ns3="ac185fdb-c4ed-4e2c-a532-349b1044ca8d" targetNamespace="http://schemas.microsoft.com/office/2006/metadata/properties" ma:root="true" ma:fieldsID="dedb0b9a20c0fcb706ec7d1adb3c7c3a" ns2:_="" ns3:_="">
    <xsd:import namespace="1402d041-7c55-4a0a-a010-24e16e9f7bdb"/>
    <xsd:import namespace="ac185fdb-c4ed-4e2c-a532-349b1044ca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2d041-7c55-4a0a-a010-24e16e9f7b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185fdb-c4ed-4e2c-a532-349b1044ca8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D33464-3B4C-4D72-AF59-8466676B05BC}">
  <ds:schemaRefs>
    <ds:schemaRef ds:uri="http://purl.org/dc/elements/1.1/"/>
    <ds:schemaRef ds:uri="http://schemas.microsoft.com/office/2006/metadata/properties"/>
    <ds:schemaRef ds:uri="ac185fdb-c4ed-4e2c-a532-349b1044ca8d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1402d041-7c55-4a0a-a010-24e16e9f7bd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B6C9796-2353-40D1-90C0-D9BA0F033F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0DA250-7E92-42EB-9064-B9ADEE3000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02d041-7c55-4a0a-a010-24e16e9f7bdb"/>
    <ds:schemaRef ds:uri="ac185fdb-c4ed-4e2c-a532-349b1044ca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1220</TotalTime>
  <Words>1156</Words>
  <Application>Microsoft Office PowerPoint</Application>
  <PresentationFormat>Widescreen</PresentationFormat>
  <Paragraphs>194</Paragraphs>
  <Slides>18</Slides>
  <Notes>18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Aðalfundur Keilis 2019</vt:lpstr>
      <vt:lpstr>Rekstrarreikningur 2019</vt:lpstr>
      <vt:lpstr>Rekstrarreikningur 2019</vt:lpstr>
      <vt:lpstr>Rekstrarreikningur 2019</vt:lpstr>
      <vt:lpstr>Tekjur og Gjöld (án afskrifta) </vt:lpstr>
      <vt:lpstr>Tekjur og Gjöld (án afskrifta) </vt:lpstr>
      <vt:lpstr>Efnahagsreikningur 31. október 2019</vt:lpstr>
      <vt:lpstr>Efnahagsreikningur 31. október 2019</vt:lpstr>
      <vt:lpstr>Sjóðstreymi 31. október 2019</vt:lpstr>
      <vt:lpstr> Skuldir og rekstur</vt:lpstr>
      <vt:lpstr>2019 Samanburður</vt:lpstr>
      <vt:lpstr>Aðalfundur Keilis 2019</vt:lpstr>
      <vt:lpstr>Rekstraráætlun 2020 (án afskrifta)</vt:lpstr>
      <vt:lpstr>Félagsgjald 2020</vt:lpstr>
      <vt:lpstr>Rekstraráætlun 2020</vt:lpstr>
      <vt:lpstr>Rekstraráætlun 2020</vt:lpstr>
      <vt:lpstr>Rekstraráætlun 2020</vt:lpstr>
      <vt:lpstr>Aðalfundur Keilis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Aðalfundur Keilis 2016</dc:title>
  <dc:creator>Gudmundur Oskarsson</dc:creator>
  <cp:lastModifiedBy>Gudmundur Oskarsson</cp:lastModifiedBy>
  <cp:revision>38</cp:revision>
  <dcterms:modified xsi:type="dcterms:W3CDTF">2019-12-01T23:25:33Z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0x01010053494043B2DF2846AC42EC19D4E00844</vt:lpwstr>
  </property>
  <property fmtid="{D5CDD505-2E9C-101B-9397-08002B2CF9AE}" pid="3" name="AuthorIds_UIVersion_15360">
    <vt:lpwstr>11</vt:lpwstr>
  </property>
  <property fmtid="{D5CDD505-2E9C-101B-9397-08002B2CF9AE}" pid="4" name="AuthorIds_UIVersion_15872">
    <vt:lpwstr>11</vt:lpwstr>
  </property>
</Properties>
</file>